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6" r:id="rId4"/>
    <p:sldId id="257" r:id="rId5"/>
    <p:sldId id="268" r:id="rId6"/>
    <p:sldId id="269" r:id="rId7"/>
    <p:sldId id="262" r:id="rId8"/>
    <p:sldId id="263" r:id="rId9"/>
    <p:sldId id="264" r:id="rId10"/>
    <p:sldId id="265" r:id="rId11"/>
    <p:sldId id="266" r:id="rId12"/>
    <p:sldId id="267" r:id="rId13"/>
  </p:sldIdLst>
  <p:sldSz cx="5765800" cy="3244850"/>
  <p:notesSz cx="5765800" cy="324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448DD-97D1-4720-A347-BF7B6D2E07D7}" v="3" dt="2025-11-13T15:55:37.47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86" d="100"/>
          <a:sy n="186" d="100"/>
        </p:scale>
        <p:origin x="451" y="1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Colby" userId="GcJKB/GIGL+mdBY4CqgsFvvqPD5hFBdUewjVTR9hwlc=" providerId="None" clId="Web-{651448DD-97D1-4720-A347-BF7B6D2E07D7}"/>
    <pc:docChg chg="modSld">
      <pc:chgData name="Sarah Colby" userId="GcJKB/GIGL+mdBY4CqgsFvvqPD5hFBdUewjVTR9hwlc=" providerId="None" clId="Web-{651448DD-97D1-4720-A347-BF7B6D2E07D7}" dt="2025-11-13T15:55:36.853" v="0" actId="20577"/>
      <pc:docMkLst>
        <pc:docMk/>
      </pc:docMkLst>
      <pc:sldChg chg="modSp">
        <pc:chgData name="Sarah Colby" userId="GcJKB/GIGL+mdBY4CqgsFvvqPD5hFBdUewjVTR9hwlc=" providerId="None" clId="Web-{651448DD-97D1-4720-A347-BF7B6D2E07D7}" dt="2025-11-13T15:55:36.853" v="0" actId="20577"/>
        <pc:sldMkLst>
          <pc:docMk/>
          <pc:sldMk cId="905290969" sldId="268"/>
        </pc:sldMkLst>
        <pc:spChg chg="mod">
          <ac:chgData name="Sarah Colby" userId="GcJKB/GIGL+mdBY4CqgsFvvqPD5hFBdUewjVTR9hwlc=" providerId="None" clId="Web-{651448DD-97D1-4720-A347-BF7B6D2E07D7}" dt="2025-11-13T15:55:36.853" v="0" actId="20577"/>
          <ac:spMkLst>
            <pc:docMk/>
            <pc:sldMk cId="905290969" sldId="268"/>
            <ac:spMk id="5" creationId="{0C5D2B93-4183-7645-BDEF-9BE14BB225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616ED-DE9E-4843-9514-3988295162A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F9AC5-ADC6-449C-B212-9AF991135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F9AC5-ADC6-449C-B212-9AF991135C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9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4827" y="109053"/>
            <a:ext cx="3662679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4827" y="888164"/>
            <a:ext cx="3601085" cy="744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Bergen Mono"/>
                <a:cs typeface="Bergen Mon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5765800" cy="1296035"/>
          </a:xfrm>
          <a:custGeom>
            <a:avLst/>
            <a:gdLst/>
            <a:ahLst/>
            <a:cxnLst/>
            <a:rect l="l" t="t" r="r" b="b"/>
            <a:pathLst>
              <a:path w="5760085" h="1296035">
                <a:moveTo>
                  <a:pt x="5759996" y="0"/>
                </a:moveTo>
                <a:lnTo>
                  <a:pt x="0" y="0"/>
                </a:lnTo>
                <a:lnTo>
                  <a:pt x="0" y="1295996"/>
                </a:lnTo>
                <a:lnTo>
                  <a:pt x="5759996" y="1295996"/>
                </a:lnTo>
                <a:lnTo>
                  <a:pt x="5759996" y="0"/>
                </a:lnTo>
                <a:close/>
              </a:path>
            </a:pathLst>
          </a:custGeom>
          <a:solidFill>
            <a:srgbClr val="5E5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3313" y="297082"/>
            <a:ext cx="13004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14-16 July </a:t>
            </a:r>
            <a:r>
              <a:rPr spc="-20" dirty="0"/>
              <a:t>2026</a:t>
            </a:r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9042" y="173519"/>
            <a:ext cx="1057275" cy="1079500"/>
          </a:xfrm>
          <a:custGeom>
            <a:avLst/>
            <a:gdLst/>
            <a:ahLst/>
            <a:cxnLst/>
            <a:rect l="l" t="t" r="r" b="b"/>
            <a:pathLst>
              <a:path w="1057275" h="1079500">
                <a:moveTo>
                  <a:pt x="532790" y="812876"/>
                </a:moveTo>
                <a:lnTo>
                  <a:pt x="528561" y="765898"/>
                </a:lnTo>
                <a:lnTo>
                  <a:pt x="528485" y="765060"/>
                </a:lnTo>
                <a:lnTo>
                  <a:pt x="516089" y="720013"/>
                </a:lnTo>
                <a:lnTo>
                  <a:pt x="499833" y="685825"/>
                </a:lnTo>
                <a:lnTo>
                  <a:pt x="499833" y="812876"/>
                </a:lnTo>
                <a:lnTo>
                  <a:pt x="495084" y="859866"/>
                </a:lnTo>
                <a:lnTo>
                  <a:pt x="481457" y="903668"/>
                </a:lnTo>
                <a:lnTo>
                  <a:pt x="477799" y="910399"/>
                </a:lnTo>
                <a:lnTo>
                  <a:pt x="479717" y="896061"/>
                </a:lnTo>
                <a:lnTo>
                  <a:pt x="479717" y="729691"/>
                </a:lnTo>
                <a:lnTo>
                  <a:pt x="477799" y="715391"/>
                </a:lnTo>
                <a:lnTo>
                  <a:pt x="481457" y="722109"/>
                </a:lnTo>
                <a:lnTo>
                  <a:pt x="495084" y="765898"/>
                </a:lnTo>
                <a:lnTo>
                  <a:pt x="499833" y="812876"/>
                </a:lnTo>
                <a:lnTo>
                  <a:pt x="499833" y="685825"/>
                </a:lnTo>
                <a:lnTo>
                  <a:pt x="496366" y="678522"/>
                </a:lnTo>
                <a:lnTo>
                  <a:pt x="470052" y="641337"/>
                </a:lnTo>
                <a:lnTo>
                  <a:pt x="456958" y="628243"/>
                </a:lnTo>
                <a:lnTo>
                  <a:pt x="456958" y="678903"/>
                </a:lnTo>
                <a:lnTo>
                  <a:pt x="456958" y="946886"/>
                </a:lnTo>
                <a:lnTo>
                  <a:pt x="431380" y="977874"/>
                </a:lnTo>
                <a:lnTo>
                  <a:pt x="396824" y="1006411"/>
                </a:lnTo>
                <a:lnTo>
                  <a:pt x="357174" y="1027950"/>
                </a:lnTo>
                <a:lnTo>
                  <a:pt x="313385" y="1041577"/>
                </a:lnTo>
                <a:lnTo>
                  <a:pt x="291084" y="1043838"/>
                </a:lnTo>
                <a:lnTo>
                  <a:pt x="292773" y="1043266"/>
                </a:lnTo>
                <a:lnTo>
                  <a:pt x="301002" y="1039215"/>
                </a:lnTo>
                <a:lnTo>
                  <a:pt x="330657" y="1022096"/>
                </a:lnTo>
                <a:lnTo>
                  <a:pt x="445109" y="956005"/>
                </a:lnTo>
                <a:lnTo>
                  <a:pt x="456958" y="946886"/>
                </a:lnTo>
                <a:lnTo>
                  <a:pt x="456958" y="678903"/>
                </a:lnTo>
                <a:lnTo>
                  <a:pt x="453364" y="676135"/>
                </a:lnTo>
                <a:lnTo>
                  <a:pt x="453364" y="729691"/>
                </a:lnTo>
                <a:lnTo>
                  <a:pt x="453364" y="896061"/>
                </a:lnTo>
                <a:lnTo>
                  <a:pt x="431927" y="933183"/>
                </a:lnTo>
                <a:lnTo>
                  <a:pt x="287820" y="1016355"/>
                </a:lnTo>
                <a:lnTo>
                  <a:pt x="266395" y="1022096"/>
                </a:lnTo>
                <a:lnTo>
                  <a:pt x="255371" y="1020660"/>
                </a:lnTo>
                <a:lnTo>
                  <a:pt x="244970" y="1016355"/>
                </a:lnTo>
                <a:lnTo>
                  <a:pt x="241693" y="1014476"/>
                </a:lnTo>
                <a:lnTo>
                  <a:pt x="241693" y="1043838"/>
                </a:lnTo>
                <a:lnTo>
                  <a:pt x="175602" y="1027950"/>
                </a:lnTo>
                <a:lnTo>
                  <a:pt x="135953" y="1006411"/>
                </a:lnTo>
                <a:lnTo>
                  <a:pt x="101396" y="977874"/>
                </a:lnTo>
                <a:lnTo>
                  <a:pt x="75768" y="946835"/>
                </a:lnTo>
                <a:lnTo>
                  <a:pt x="87718" y="956005"/>
                </a:lnTo>
                <a:lnTo>
                  <a:pt x="231787" y="1039215"/>
                </a:lnTo>
                <a:lnTo>
                  <a:pt x="240017" y="1043266"/>
                </a:lnTo>
                <a:lnTo>
                  <a:pt x="241693" y="1043838"/>
                </a:lnTo>
                <a:lnTo>
                  <a:pt x="241693" y="1014476"/>
                </a:lnTo>
                <a:lnTo>
                  <a:pt x="100888" y="933183"/>
                </a:lnTo>
                <a:lnTo>
                  <a:pt x="91948" y="926312"/>
                </a:lnTo>
                <a:lnTo>
                  <a:pt x="85204" y="917486"/>
                </a:lnTo>
                <a:lnTo>
                  <a:pt x="80949" y="907237"/>
                </a:lnTo>
                <a:lnTo>
                  <a:pt x="79463" y="896061"/>
                </a:lnTo>
                <a:lnTo>
                  <a:pt x="79463" y="729691"/>
                </a:lnTo>
                <a:lnTo>
                  <a:pt x="100888" y="692556"/>
                </a:lnTo>
                <a:lnTo>
                  <a:pt x="251574" y="605561"/>
                </a:lnTo>
                <a:lnTo>
                  <a:pt x="258978" y="603656"/>
                </a:lnTo>
                <a:lnTo>
                  <a:pt x="273812" y="603656"/>
                </a:lnTo>
                <a:lnTo>
                  <a:pt x="431901" y="692556"/>
                </a:lnTo>
                <a:lnTo>
                  <a:pt x="453364" y="729691"/>
                </a:lnTo>
                <a:lnTo>
                  <a:pt x="453364" y="676135"/>
                </a:lnTo>
                <a:lnTo>
                  <a:pt x="445109" y="669747"/>
                </a:lnTo>
                <a:lnTo>
                  <a:pt x="330593" y="603656"/>
                </a:lnTo>
                <a:lnTo>
                  <a:pt x="301002" y="586574"/>
                </a:lnTo>
                <a:lnTo>
                  <a:pt x="289293" y="581761"/>
                </a:lnTo>
                <a:lnTo>
                  <a:pt x="313385" y="584187"/>
                </a:lnTo>
                <a:lnTo>
                  <a:pt x="357174" y="597814"/>
                </a:lnTo>
                <a:lnTo>
                  <a:pt x="396824" y="619366"/>
                </a:lnTo>
                <a:lnTo>
                  <a:pt x="431380" y="647890"/>
                </a:lnTo>
                <a:lnTo>
                  <a:pt x="456958" y="678903"/>
                </a:lnTo>
                <a:lnTo>
                  <a:pt x="456958" y="628243"/>
                </a:lnTo>
                <a:lnTo>
                  <a:pt x="400735" y="582904"/>
                </a:lnTo>
                <a:lnTo>
                  <a:pt x="359244" y="563181"/>
                </a:lnTo>
                <a:lnTo>
                  <a:pt x="314210" y="550786"/>
                </a:lnTo>
                <a:lnTo>
                  <a:pt x="266395" y="546481"/>
                </a:lnTo>
                <a:lnTo>
                  <a:pt x="243471" y="548551"/>
                </a:lnTo>
                <a:lnTo>
                  <a:pt x="243471" y="581761"/>
                </a:lnTo>
                <a:lnTo>
                  <a:pt x="231787" y="586574"/>
                </a:lnTo>
                <a:lnTo>
                  <a:pt x="87718" y="669747"/>
                </a:lnTo>
                <a:lnTo>
                  <a:pt x="75780" y="678942"/>
                </a:lnTo>
                <a:lnTo>
                  <a:pt x="101396" y="647890"/>
                </a:lnTo>
                <a:lnTo>
                  <a:pt x="135953" y="619366"/>
                </a:lnTo>
                <a:lnTo>
                  <a:pt x="175602" y="597814"/>
                </a:lnTo>
                <a:lnTo>
                  <a:pt x="219405" y="584187"/>
                </a:lnTo>
                <a:lnTo>
                  <a:pt x="243471" y="581761"/>
                </a:lnTo>
                <a:lnTo>
                  <a:pt x="243471" y="548551"/>
                </a:lnTo>
                <a:lnTo>
                  <a:pt x="173532" y="563181"/>
                </a:lnTo>
                <a:lnTo>
                  <a:pt x="132041" y="582904"/>
                </a:lnTo>
                <a:lnTo>
                  <a:pt x="94856" y="609206"/>
                </a:lnTo>
                <a:lnTo>
                  <a:pt x="62725" y="641337"/>
                </a:lnTo>
                <a:lnTo>
                  <a:pt x="54978" y="652297"/>
                </a:lnTo>
                <a:lnTo>
                  <a:pt x="54978" y="715378"/>
                </a:lnTo>
                <a:lnTo>
                  <a:pt x="53073" y="729691"/>
                </a:lnTo>
                <a:lnTo>
                  <a:pt x="53073" y="896061"/>
                </a:lnTo>
                <a:lnTo>
                  <a:pt x="54978" y="910412"/>
                </a:lnTo>
                <a:lnTo>
                  <a:pt x="51320" y="903668"/>
                </a:lnTo>
                <a:lnTo>
                  <a:pt x="37706" y="859866"/>
                </a:lnTo>
                <a:lnTo>
                  <a:pt x="32956" y="812876"/>
                </a:lnTo>
                <a:lnTo>
                  <a:pt x="37706" y="765898"/>
                </a:lnTo>
                <a:lnTo>
                  <a:pt x="51320" y="722109"/>
                </a:lnTo>
                <a:lnTo>
                  <a:pt x="54978" y="715378"/>
                </a:lnTo>
                <a:lnTo>
                  <a:pt x="54978" y="652297"/>
                </a:lnTo>
                <a:lnTo>
                  <a:pt x="36423" y="678522"/>
                </a:lnTo>
                <a:lnTo>
                  <a:pt x="16687" y="720013"/>
                </a:lnTo>
                <a:lnTo>
                  <a:pt x="4292" y="765060"/>
                </a:lnTo>
                <a:lnTo>
                  <a:pt x="0" y="812876"/>
                </a:lnTo>
                <a:lnTo>
                  <a:pt x="4216" y="859866"/>
                </a:lnTo>
                <a:lnTo>
                  <a:pt x="16687" y="905738"/>
                </a:lnTo>
                <a:lnTo>
                  <a:pt x="36423" y="947229"/>
                </a:lnTo>
                <a:lnTo>
                  <a:pt x="62725" y="984427"/>
                </a:lnTo>
                <a:lnTo>
                  <a:pt x="94856" y="1016546"/>
                </a:lnTo>
                <a:lnTo>
                  <a:pt x="132041" y="1042860"/>
                </a:lnTo>
                <a:lnTo>
                  <a:pt x="173532" y="1062596"/>
                </a:lnTo>
                <a:lnTo>
                  <a:pt x="218567" y="1074991"/>
                </a:lnTo>
                <a:lnTo>
                  <a:pt x="266395" y="1079284"/>
                </a:lnTo>
                <a:lnTo>
                  <a:pt x="314210" y="1074991"/>
                </a:lnTo>
                <a:lnTo>
                  <a:pt x="359244" y="1062596"/>
                </a:lnTo>
                <a:lnTo>
                  <a:pt x="393446" y="1046327"/>
                </a:lnTo>
                <a:lnTo>
                  <a:pt x="400735" y="1042860"/>
                </a:lnTo>
                <a:lnTo>
                  <a:pt x="437921" y="1016546"/>
                </a:lnTo>
                <a:lnTo>
                  <a:pt x="470052" y="984427"/>
                </a:lnTo>
                <a:lnTo>
                  <a:pt x="496366" y="947229"/>
                </a:lnTo>
                <a:lnTo>
                  <a:pt x="516089" y="905738"/>
                </a:lnTo>
                <a:lnTo>
                  <a:pt x="528485" y="860704"/>
                </a:lnTo>
                <a:lnTo>
                  <a:pt x="532790" y="812876"/>
                </a:lnTo>
                <a:close/>
              </a:path>
              <a:path w="1057275" h="1079500">
                <a:moveTo>
                  <a:pt x="1056944" y="266395"/>
                </a:moveTo>
                <a:lnTo>
                  <a:pt x="1052715" y="219417"/>
                </a:lnTo>
                <a:lnTo>
                  <a:pt x="1052652" y="218579"/>
                </a:lnTo>
                <a:lnTo>
                  <a:pt x="1040257" y="173532"/>
                </a:lnTo>
                <a:lnTo>
                  <a:pt x="1023988" y="139331"/>
                </a:lnTo>
                <a:lnTo>
                  <a:pt x="1023988" y="266395"/>
                </a:lnTo>
                <a:lnTo>
                  <a:pt x="1019238" y="313385"/>
                </a:lnTo>
                <a:lnTo>
                  <a:pt x="1005611" y="357187"/>
                </a:lnTo>
                <a:lnTo>
                  <a:pt x="1001966" y="363905"/>
                </a:lnTo>
                <a:lnTo>
                  <a:pt x="1003871" y="349592"/>
                </a:lnTo>
                <a:lnTo>
                  <a:pt x="1003871" y="183222"/>
                </a:lnTo>
                <a:lnTo>
                  <a:pt x="1001966" y="168922"/>
                </a:lnTo>
                <a:lnTo>
                  <a:pt x="1005611" y="175628"/>
                </a:lnTo>
                <a:lnTo>
                  <a:pt x="1019238" y="219417"/>
                </a:lnTo>
                <a:lnTo>
                  <a:pt x="1023988" y="266395"/>
                </a:lnTo>
                <a:lnTo>
                  <a:pt x="1023988" y="139331"/>
                </a:lnTo>
                <a:lnTo>
                  <a:pt x="1020521" y="132041"/>
                </a:lnTo>
                <a:lnTo>
                  <a:pt x="994219" y="94856"/>
                </a:lnTo>
                <a:lnTo>
                  <a:pt x="981125" y="81775"/>
                </a:lnTo>
                <a:lnTo>
                  <a:pt x="981125" y="132422"/>
                </a:lnTo>
                <a:lnTo>
                  <a:pt x="981125" y="400405"/>
                </a:lnTo>
                <a:lnTo>
                  <a:pt x="955548" y="431393"/>
                </a:lnTo>
                <a:lnTo>
                  <a:pt x="920978" y="459930"/>
                </a:lnTo>
                <a:lnTo>
                  <a:pt x="881329" y="481482"/>
                </a:lnTo>
                <a:lnTo>
                  <a:pt x="837539" y="495096"/>
                </a:lnTo>
                <a:lnTo>
                  <a:pt x="815251" y="497357"/>
                </a:lnTo>
                <a:lnTo>
                  <a:pt x="816940" y="496785"/>
                </a:lnTo>
                <a:lnTo>
                  <a:pt x="825157" y="492747"/>
                </a:lnTo>
                <a:lnTo>
                  <a:pt x="854811" y="475615"/>
                </a:lnTo>
                <a:lnTo>
                  <a:pt x="969264" y="409536"/>
                </a:lnTo>
                <a:lnTo>
                  <a:pt x="981125" y="400405"/>
                </a:lnTo>
                <a:lnTo>
                  <a:pt x="981125" y="132422"/>
                </a:lnTo>
                <a:lnTo>
                  <a:pt x="977519" y="129654"/>
                </a:lnTo>
                <a:lnTo>
                  <a:pt x="977519" y="183222"/>
                </a:lnTo>
                <a:lnTo>
                  <a:pt x="977519" y="349592"/>
                </a:lnTo>
                <a:lnTo>
                  <a:pt x="956081" y="386715"/>
                </a:lnTo>
                <a:lnTo>
                  <a:pt x="811974" y="469887"/>
                </a:lnTo>
                <a:lnTo>
                  <a:pt x="790549" y="475615"/>
                </a:lnTo>
                <a:lnTo>
                  <a:pt x="779538" y="474179"/>
                </a:lnTo>
                <a:lnTo>
                  <a:pt x="769124" y="469887"/>
                </a:lnTo>
                <a:lnTo>
                  <a:pt x="765848" y="468007"/>
                </a:lnTo>
                <a:lnTo>
                  <a:pt x="765848" y="497357"/>
                </a:lnTo>
                <a:lnTo>
                  <a:pt x="699770" y="481482"/>
                </a:lnTo>
                <a:lnTo>
                  <a:pt x="660120" y="459930"/>
                </a:lnTo>
                <a:lnTo>
                  <a:pt x="625563" y="431393"/>
                </a:lnTo>
                <a:lnTo>
                  <a:pt x="599909" y="400342"/>
                </a:lnTo>
                <a:lnTo>
                  <a:pt x="611873" y="409536"/>
                </a:lnTo>
                <a:lnTo>
                  <a:pt x="755942" y="492747"/>
                </a:lnTo>
                <a:lnTo>
                  <a:pt x="764171" y="496785"/>
                </a:lnTo>
                <a:lnTo>
                  <a:pt x="765848" y="497357"/>
                </a:lnTo>
                <a:lnTo>
                  <a:pt x="765848" y="468007"/>
                </a:lnTo>
                <a:lnTo>
                  <a:pt x="625043" y="386715"/>
                </a:lnTo>
                <a:lnTo>
                  <a:pt x="616115" y="379831"/>
                </a:lnTo>
                <a:lnTo>
                  <a:pt x="609371" y="371005"/>
                </a:lnTo>
                <a:lnTo>
                  <a:pt x="605104" y="360756"/>
                </a:lnTo>
                <a:lnTo>
                  <a:pt x="603618" y="349592"/>
                </a:lnTo>
                <a:lnTo>
                  <a:pt x="603618" y="183222"/>
                </a:lnTo>
                <a:lnTo>
                  <a:pt x="625043" y="146088"/>
                </a:lnTo>
                <a:lnTo>
                  <a:pt x="775728" y="59093"/>
                </a:lnTo>
                <a:lnTo>
                  <a:pt x="783132" y="57188"/>
                </a:lnTo>
                <a:lnTo>
                  <a:pt x="797966" y="57188"/>
                </a:lnTo>
                <a:lnTo>
                  <a:pt x="956056" y="146088"/>
                </a:lnTo>
                <a:lnTo>
                  <a:pt x="977519" y="183222"/>
                </a:lnTo>
                <a:lnTo>
                  <a:pt x="977519" y="129654"/>
                </a:lnTo>
                <a:lnTo>
                  <a:pt x="969264" y="123278"/>
                </a:lnTo>
                <a:lnTo>
                  <a:pt x="854748" y="57188"/>
                </a:lnTo>
                <a:lnTo>
                  <a:pt x="825157" y="40106"/>
                </a:lnTo>
                <a:lnTo>
                  <a:pt x="813473" y="35280"/>
                </a:lnTo>
                <a:lnTo>
                  <a:pt x="837539" y="37719"/>
                </a:lnTo>
                <a:lnTo>
                  <a:pt x="881329" y="51333"/>
                </a:lnTo>
                <a:lnTo>
                  <a:pt x="920978" y="72885"/>
                </a:lnTo>
                <a:lnTo>
                  <a:pt x="955548" y="101409"/>
                </a:lnTo>
                <a:lnTo>
                  <a:pt x="981125" y="132422"/>
                </a:lnTo>
                <a:lnTo>
                  <a:pt x="981125" y="81775"/>
                </a:lnTo>
                <a:lnTo>
                  <a:pt x="924902" y="36423"/>
                </a:lnTo>
                <a:lnTo>
                  <a:pt x="883412" y="16700"/>
                </a:lnTo>
                <a:lnTo>
                  <a:pt x="838377" y="4305"/>
                </a:lnTo>
                <a:lnTo>
                  <a:pt x="790549" y="0"/>
                </a:lnTo>
                <a:lnTo>
                  <a:pt x="767613" y="2070"/>
                </a:lnTo>
                <a:lnTo>
                  <a:pt x="767613" y="35280"/>
                </a:lnTo>
                <a:lnTo>
                  <a:pt x="755942" y="40106"/>
                </a:lnTo>
                <a:lnTo>
                  <a:pt x="611873" y="123278"/>
                </a:lnTo>
                <a:lnTo>
                  <a:pt x="599909" y="132486"/>
                </a:lnTo>
                <a:lnTo>
                  <a:pt x="625563" y="101409"/>
                </a:lnTo>
                <a:lnTo>
                  <a:pt x="660120" y="72885"/>
                </a:lnTo>
                <a:lnTo>
                  <a:pt x="699770" y="51333"/>
                </a:lnTo>
                <a:lnTo>
                  <a:pt x="743559" y="37719"/>
                </a:lnTo>
                <a:lnTo>
                  <a:pt x="767613" y="35280"/>
                </a:lnTo>
                <a:lnTo>
                  <a:pt x="767613" y="2070"/>
                </a:lnTo>
                <a:lnTo>
                  <a:pt x="697687" y="16700"/>
                </a:lnTo>
                <a:lnTo>
                  <a:pt x="656196" y="36423"/>
                </a:lnTo>
                <a:lnTo>
                  <a:pt x="619010" y="62738"/>
                </a:lnTo>
                <a:lnTo>
                  <a:pt x="586892" y="94856"/>
                </a:lnTo>
                <a:lnTo>
                  <a:pt x="579132" y="105829"/>
                </a:lnTo>
                <a:lnTo>
                  <a:pt x="579132" y="168897"/>
                </a:lnTo>
                <a:lnTo>
                  <a:pt x="577227" y="183222"/>
                </a:lnTo>
                <a:lnTo>
                  <a:pt x="577227" y="349592"/>
                </a:lnTo>
                <a:lnTo>
                  <a:pt x="579132" y="363931"/>
                </a:lnTo>
                <a:lnTo>
                  <a:pt x="575487" y="357187"/>
                </a:lnTo>
                <a:lnTo>
                  <a:pt x="561860" y="313385"/>
                </a:lnTo>
                <a:lnTo>
                  <a:pt x="557110" y="266395"/>
                </a:lnTo>
                <a:lnTo>
                  <a:pt x="561860" y="219417"/>
                </a:lnTo>
                <a:lnTo>
                  <a:pt x="575487" y="175628"/>
                </a:lnTo>
                <a:lnTo>
                  <a:pt x="579132" y="168897"/>
                </a:lnTo>
                <a:lnTo>
                  <a:pt x="579132" y="105829"/>
                </a:lnTo>
                <a:lnTo>
                  <a:pt x="560578" y="132041"/>
                </a:lnTo>
                <a:lnTo>
                  <a:pt x="540854" y="173532"/>
                </a:lnTo>
                <a:lnTo>
                  <a:pt x="528459" y="218579"/>
                </a:lnTo>
                <a:lnTo>
                  <a:pt x="524154" y="266395"/>
                </a:lnTo>
                <a:lnTo>
                  <a:pt x="528383" y="313385"/>
                </a:lnTo>
                <a:lnTo>
                  <a:pt x="540854" y="359257"/>
                </a:lnTo>
                <a:lnTo>
                  <a:pt x="560578" y="400748"/>
                </a:lnTo>
                <a:lnTo>
                  <a:pt x="586892" y="437946"/>
                </a:lnTo>
                <a:lnTo>
                  <a:pt x="619010" y="470077"/>
                </a:lnTo>
                <a:lnTo>
                  <a:pt x="656196" y="496379"/>
                </a:lnTo>
                <a:lnTo>
                  <a:pt x="697687" y="516115"/>
                </a:lnTo>
                <a:lnTo>
                  <a:pt x="742734" y="528510"/>
                </a:lnTo>
                <a:lnTo>
                  <a:pt x="790549" y="532803"/>
                </a:lnTo>
                <a:lnTo>
                  <a:pt x="838377" y="528510"/>
                </a:lnTo>
                <a:lnTo>
                  <a:pt x="883412" y="516115"/>
                </a:lnTo>
                <a:lnTo>
                  <a:pt x="917600" y="499846"/>
                </a:lnTo>
                <a:lnTo>
                  <a:pt x="924902" y="496379"/>
                </a:lnTo>
                <a:lnTo>
                  <a:pt x="962088" y="470077"/>
                </a:lnTo>
                <a:lnTo>
                  <a:pt x="994219" y="437946"/>
                </a:lnTo>
                <a:lnTo>
                  <a:pt x="1020521" y="400748"/>
                </a:lnTo>
                <a:lnTo>
                  <a:pt x="1040257" y="359257"/>
                </a:lnTo>
                <a:lnTo>
                  <a:pt x="1052652" y="314223"/>
                </a:lnTo>
                <a:lnTo>
                  <a:pt x="1056944" y="266395"/>
                </a:lnTo>
                <a:close/>
              </a:path>
            </a:pathLst>
          </a:custGeom>
          <a:solidFill>
            <a:srgbClr val="78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1997" y="2952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2790" y="266395"/>
                </a:moveTo>
                <a:lnTo>
                  <a:pt x="528561" y="219405"/>
                </a:lnTo>
                <a:lnTo>
                  <a:pt x="528497" y="218567"/>
                </a:lnTo>
                <a:lnTo>
                  <a:pt x="516102" y="173532"/>
                </a:lnTo>
                <a:lnTo>
                  <a:pt x="499833" y="139331"/>
                </a:lnTo>
                <a:lnTo>
                  <a:pt x="499833" y="266395"/>
                </a:lnTo>
                <a:lnTo>
                  <a:pt x="495084" y="313385"/>
                </a:lnTo>
                <a:lnTo>
                  <a:pt x="481457" y="357174"/>
                </a:lnTo>
                <a:lnTo>
                  <a:pt x="477812" y="363893"/>
                </a:lnTo>
                <a:lnTo>
                  <a:pt x="479717" y="349580"/>
                </a:lnTo>
                <a:lnTo>
                  <a:pt x="479717" y="183210"/>
                </a:lnTo>
                <a:lnTo>
                  <a:pt x="477812" y="168910"/>
                </a:lnTo>
                <a:lnTo>
                  <a:pt x="481457" y="175615"/>
                </a:lnTo>
                <a:lnTo>
                  <a:pt x="495084" y="219405"/>
                </a:lnTo>
                <a:lnTo>
                  <a:pt x="499833" y="266395"/>
                </a:lnTo>
                <a:lnTo>
                  <a:pt x="499833" y="139331"/>
                </a:lnTo>
                <a:lnTo>
                  <a:pt x="496366" y="132041"/>
                </a:lnTo>
                <a:lnTo>
                  <a:pt x="470065" y="94843"/>
                </a:lnTo>
                <a:lnTo>
                  <a:pt x="456971" y="81762"/>
                </a:lnTo>
                <a:lnTo>
                  <a:pt x="456971" y="132410"/>
                </a:lnTo>
                <a:lnTo>
                  <a:pt x="456958" y="400418"/>
                </a:lnTo>
                <a:lnTo>
                  <a:pt x="431393" y="431393"/>
                </a:lnTo>
                <a:lnTo>
                  <a:pt x="396824" y="459917"/>
                </a:lnTo>
                <a:lnTo>
                  <a:pt x="357174" y="481469"/>
                </a:lnTo>
                <a:lnTo>
                  <a:pt x="313385" y="495096"/>
                </a:lnTo>
                <a:lnTo>
                  <a:pt x="291045" y="497357"/>
                </a:lnTo>
                <a:lnTo>
                  <a:pt x="292785" y="496773"/>
                </a:lnTo>
                <a:lnTo>
                  <a:pt x="301002" y="492734"/>
                </a:lnTo>
                <a:lnTo>
                  <a:pt x="330657" y="475602"/>
                </a:lnTo>
                <a:lnTo>
                  <a:pt x="445109" y="409524"/>
                </a:lnTo>
                <a:lnTo>
                  <a:pt x="456958" y="400418"/>
                </a:lnTo>
                <a:lnTo>
                  <a:pt x="456958" y="132410"/>
                </a:lnTo>
                <a:lnTo>
                  <a:pt x="453364" y="129641"/>
                </a:lnTo>
                <a:lnTo>
                  <a:pt x="453364" y="183210"/>
                </a:lnTo>
                <a:lnTo>
                  <a:pt x="453364" y="349580"/>
                </a:lnTo>
                <a:lnTo>
                  <a:pt x="431927" y="386702"/>
                </a:lnTo>
                <a:lnTo>
                  <a:pt x="287820" y="469874"/>
                </a:lnTo>
                <a:lnTo>
                  <a:pt x="266395" y="475602"/>
                </a:lnTo>
                <a:lnTo>
                  <a:pt x="255384" y="474179"/>
                </a:lnTo>
                <a:lnTo>
                  <a:pt x="244970" y="469874"/>
                </a:lnTo>
                <a:lnTo>
                  <a:pt x="241744" y="468020"/>
                </a:lnTo>
                <a:lnTo>
                  <a:pt x="241744" y="497357"/>
                </a:lnTo>
                <a:lnTo>
                  <a:pt x="175615" y="481469"/>
                </a:lnTo>
                <a:lnTo>
                  <a:pt x="135966" y="459917"/>
                </a:lnTo>
                <a:lnTo>
                  <a:pt x="101409" y="431393"/>
                </a:lnTo>
                <a:lnTo>
                  <a:pt x="75780" y="400354"/>
                </a:lnTo>
                <a:lnTo>
                  <a:pt x="87718" y="409524"/>
                </a:lnTo>
                <a:lnTo>
                  <a:pt x="231787" y="492734"/>
                </a:lnTo>
                <a:lnTo>
                  <a:pt x="240017" y="496773"/>
                </a:lnTo>
                <a:lnTo>
                  <a:pt x="241744" y="497357"/>
                </a:lnTo>
                <a:lnTo>
                  <a:pt x="241744" y="468020"/>
                </a:lnTo>
                <a:lnTo>
                  <a:pt x="100888" y="386702"/>
                </a:lnTo>
                <a:lnTo>
                  <a:pt x="91960" y="379818"/>
                </a:lnTo>
                <a:lnTo>
                  <a:pt x="85217" y="370992"/>
                </a:lnTo>
                <a:lnTo>
                  <a:pt x="80949" y="360743"/>
                </a:lnTo>
                <a:lnTo>
                  <a:pt x="79463" y="349580"/>
                </a:lnTo>
                <a:lnTo>
                  <a:pt x="79463" y="183210"/>
                </a:lnTo>
                <a:lnTo>
                  <a:pt x="100888" y="146075"/>
                </a:lnTo>
                <a:lnTo>
                  <a:pt x="251574" y="59080"/>
                </a:lnTo>
                <a:lnTo>
                  <a:pt x="258978" y="57175"/>
                </a:lnTo>
                <a:lnTo>
                  <a:pt x="273812" y="57175"/>
                </a:lnTo>
                <a:lnTo>
                  <a:pt x="431901" y="146075"/>
                </a:lnTo>
                <a:lnTo>
                  <a:pt x="453364" y="183210"/>
                </a:lnTo>
                <a:lnTo>
                  <a:pt x="453364" y="129641"/>
                </a:lnTo>
                <a:lnTo>
                  <a:pt x="445109" y="123266"/>
                </a:lnTo>
                <a:lnTo>
                  <a:pt x="330593" y="57175"/>
                </a:lnTo>
                <a:lnTo>
                  <a:pt x="301002" y="40093"/>
                </a:lnTo>
                <a:lnTo>
                  <a:pt x="289331" y="35280"/>
                </a:lnTo>
                <a:lnTo>
                  <a:pt x="313385" y="37706"/>
                </a:lnTo>
                <a:lnTo>
                  <a:pt x="357174" y="51320"/>
                </a:lnTo>
                <a:lnTo>
                  <a:pt x="396824" y="72872"/>
                </a:lnTo>
                <a:lnTo>
                  <a:pt x="431393" y="101409"/>
                </a:lnTo>
                <a:lnTo>
                  <a:pt x="456971" y="132410"/>
                </a:lnTo>
                <a:lnTo>
                  <a:pt x="456971" y="81762"/>
                </a:lnTo>
                <a:lnTo>
                  <a:pt x="437934" y="62725"/>
                </a:lnTo>
                <a:lnTo>
                  <a:pt x="400748" y="36410"/>
                </a:lnTo>
                <a:lnTo>
                  <a:pt x="393458" y="32956"/>
                </a:lnTo>
                <a:lnTo>
                  <a:pt x="359257" y="16687"/>
                </a:lnTo>
                <a:lnTo>
                  <a:pt x="314223" y="4292"/>
                </a:lnTo>
                <a:lnTo>
                  <a:pt x="266395" y="0"/>
                </a:lnTo>
                <a:lnTo>
                  <a:pt x="243446" y="2070"/>
                </a:lnTo>
                <a:lnTo>
                  <a:pt x="243446" y="35280"/>
                </a:lnTo>
                <a:lnTo>
                  <a:pt x="231787" y="40093"/>
                </a:lnTo>
                <a:lnTo>
                  <a:pt x="87718" y="123266"/>
                </a:lnTo>
                <a:lnTo>
                  <a:pt x="75755" y="132473"/>
                </a:lnTo>
                <a:lnTo>
                  <a:pt x="101409" y="101409"/>
                </a:lnTo>
                <a:lnTo>
                  <a:pt x="135966" y="72872"/>
                </a:lnTo>
                <a:lnTo>
                  <a:pt x="175615" y="51320"/>
                </a:lnTo>
                <a:lnTo>
                  <a:pt x="219405" y="37706"/>
                </a:lnTo>
                <a:lnTo>
                  <a:pt x="243446" y="35280"/>
                </a:lnTo>
                <a:lnTo>
                  <a:pt x="243446" y="2070"/>
                </a:lnTo>
                <a:lnTo>
                  <a:pt x="173532" y="16687"/>
                </a:lnTo>
                <a:lnTo>
                  <a:pt x="132041" y="36410"/>
                </a:lnTo>
                <a:lnTo>
                  <a:pt x="94856" y="62725"/>
                </a:lnTo>
                <a:lnTo>
                  <a:pt x="62738" y="94843"/>
                </a:lnTo>
                <a:lnTo>
                  <a:pt x="54978" y="105816"/>
                </a:lnTo>
                <a:lnTo>
                  <a:pt x="54978" y="168884"/>
                </a:lnTo>
                <a:lnTo>
                  <a:pt x="53073" y="183210"/>
                </a:lnTo>
                <a:lnTo>
                  <a:pt x="53073" y="349580"/>
                </a:lnTo>
                <a:lnTo>
                  <a:pt x="54978" y="363918"/>
                </a:lnTo>
                <a:lnTo>
                  <a:pt x="51333" y="357174"/>
                </a:lnTo>
                <a:lnTo>
                  <a:pt x="37706" y="313385"/>
                </a:lnTo>
                <a:lnTo>
                  <a:pt x="32956" y="266395"/>
                </a:lnTo>
                <a:lnTo>
                  <a:pt x="37706" y="219405"/>
                </a:lnTo>
                <a:lnTo>
                  <a:pt x="51333" y="175615"/>
                </a:lnTo>
                <a:lnTo>
                  <a:pt x="54978" y="168884"/>
                </a:lnTo>
                <a:lnTo>
                  <a:pt x="54978" y="105816"/>
                </a:lnTo>
                <a:lnTo>
                  <a:pt x="36423" y="132041"/>
                </a:lnTo>
                <a:lnTo>
                  <a:pt x="16700" y="173532"/>
                </a:lnTo>
                <a:lnTo>
                  <a:pt x="4305" y="218567"/>
                </a:lnTo>
                <a:lnTo>
                  <a:pt x="0" y="266395"/>
                </a:lnTo>
                <a:lnTo>
                  <a:pt x="4229" y="313385"/>
                </a:lnTo>
                <a:lnTo>
                  <a:pt x="16700" y="359244"/>
                </a:lnTo>
                <a:lnTo>
                  <a:pt x="36423" y="400748"/>
                </a:lnTo>
                <a:lnTo>
                  <a:pt x="62738" y="437934"/>
                </a:lnTo>
                <a:lnTo>
                  <a:pt x="94856" y="470065"/>
                </a:lnTo>
                <a:lnTo>
                  <a:pt x="132041" y="496366"/>
                </a:lnTo>
                <a:lnTo>
                  <a:pt x="173532" y="516102"/>
                </a:lnTo>
                <a:lnTo>
                  <a:pt x="218579" y="528497"/>
                </a:lnTo>
                <a:lnTo>
                  <a:pt x="266395" y="532803"/>
                </a:lnTo>
                <a:lnTo>
                  <a:pt x="314223" y="528497"/>
                </a:lnTo>
                <a:lnTo>
                  <a:pt x="359257" y="516102"/>
                </a:lnTo>
                <a:lnTo>
                  <a:pt x="400748" y="496366"/>
                </a:lnTo>
                <a:lnTo>
                  <a:pt x="437934" y="470065"/>
                </a:lnTo>
                <a:lnTo>
                  <a:pt x="470065" y="437934"/>
                </a:lnTo>
                <a:lnTo>
                  <a:pt x="496366" y="400748"/>
                </a:lnTo>
                <a:lnTo>
                  <a:pt x="516102" y="359244"/>
                </a:lnTo>
                <a:lnTo>
                  <a:pt x="528497" y="314210"/>
                </a:lnTo>
                <a:lnTo>
                  <a:pt x="532790" y="266395"/>
                </a:lnTo>
                <a:close/>
              </a:path>
            </a:pathLst>
          </a:custGeom>
          <a:solidFill>
            <a:srgbClr val="78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7196" y="749528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2790" y="266395"/>
                </a:moveTo>
                <a:lnTo>
                  <a:pt x="528574" y="219405"/>
                </a:lnTo>
                <a:lnTo>
                  <a:pt x="528497" y="218567"/>
                </a:lnTo>
                <a:lnTo>
                  <a:pt x="516102" y="173532"/>
                </a:lnTo>
                <a:lnTo>
                  <a:pt x="499833" y="139331"/>
                </a:lnTo>
                <a:lnTo>
                  <a:pt x="499833" y="266395"/>
                </a:lnTo>
                <a:lnTo>
                  <a:pt x="495084" y="313385"/>
                </a:lnTo>
                <a:lnTo>
                  <a:pt x="481469" y="357174"/>
                </a:lnTo>
                <a:lnTo>
                  <a:pt x="477799" y="363918"/>
                </a:lnTo>
                <a:lnTo>
                  <a:pt x="479717" y="349580"/>
                </a:lnTo>
                <a:lnTo>
                  <a:pt x="479717" y="183210"/>
                </a:lnTo>
                <a:lnTo>
                  <a:pt x="477799" y="168884"/>
                </a:lnTo>
                <a:lnTo>
                  <a:pt x="481469" y="175615"/>
                </a:lnTo>
                <a:lnTo>
                  <a:pt x="495084" y="219405"/>
                </a:lnTo>
                <a:lnTo>
                  <a:pt x="499833" y="266395"/>
                </a:lnTo>
                <a:lnTo>
                  <a:pt x="499833" y="139331"/>
                </a:lnTo>
                <a:lnTo>
                  <a:pt x="496366" y="132041"/>
                </a:lnTo>
                <a:lnTo>
                  <a:pt x="470065" y="94843"/>
                </a:lnTo>
                <a:lnTo>
                  <a:pt x="456971" y="81762"/>
                </a:lnTo>
                <a:lnTo>
                  <a:pt x="456971" y="132410"/>
                </a:lnTo>
                <a:lnTo>
                  <a:pt x="456958" y="400418"/>
                </a:lnTo>
                <a:lnTo>
                  <a:pt x="431393" y="431393"/>
                </a:lnTo>
                <a:lnTo>
                  <a:pt x="396824" y="459917"/>
                </a:lnTo>
                <a:lnTo>
                  <a:pt x="357174" y="481469"/>
                </a:lnTo>
                <a:lnTo>
                  <a:pt x="313385" y="495096"/>
                </a:lnTo>
                <a:lnTo>
                  <a:pt x="291045" y="497357"/>
                </a:lnTo>
                <a:lnTo>
                  <a:pt x="292785" y="496773"/>
                </a:lnTo>
                <a:lnTo>
                  <a:pt x="301002" y="492734"/>
                </a:lnTo>
                <a:lnTo>
                  <a:pt x="330669" y="475602"/>
                </a:lnTo>
                <a:lnTo>
                  <a:pt x="445109" y="409524"/>
                </a:lnTo>
                <a:lnTo>
                  <a:pt x="456958" y="400418"/>
                </a:lnTo>
                <a:lnTo>
                  <a:pt x="456958" y="132410"/>
                </a:lnTo>
                <a:lnTo>
                  <a:pt x="453364" y="129641"/>
                </a:lnTo>
                <a:lnTo>
                  <a:pt x="453364" y="183210"/>
                </a:lnTo>
                <a:lnTo>
                  <a:pt x="453364" y="349580"/>
                </a:lnTo>
                <a:lnTo>
                  <a:pt x="431927" y="386702"/>
                </a:lnTo>
                <a:lnTo>
                  <a:pt x="287820" y="469874"/>
                </a:lnTo>
                <a:lnTo>
                  <a:pt x="266395" y="475602"/>
                </a:lnTo>
                <a:lnTo>
                  <a:pt x="255384" y="474179"/>
                </a:lnTo>
                <a:lnTo>
                  <a:pt x="244970" y="469874"/>
                </a:lnTo>
                <a:lnTo>
                  <a:pt x="241744" y="468020"/>
                </a:lnTo>
                <a:lnTo>
                  <a:pt x="241744" y="497357"/>
                </a:lnTo>
                <a:lnTo>
                  <a:pt x="175615" y="481469"/>
                </a:lnTo>
                <a:lnTo>
                  <a:pt x="135966" y="459917"/>
                </a:lnTo>
                <a:lnTo>
                  <a:pt x="101409" y="431393"/>
                </a:lnTo>
                <a:lnTo>
                  <a:pt x="75780" y="400354"/>
                </a:lnTo>
                <a:lnTo>
                  <a:pt x="87718" y="409524"/>
                </a:lnTo>
                <a:lnTo>
                  <a:pt x="231787" y="492734"/>
                </a:lnTo>
                <a:lnTo>
                  <a:pt x="240017" y="496773"/>
                </a:lnTo>
                <a:lnTo>
                  <a:pt x="241744" y="497357"/>
                </a:lnTo>
                <a:lnTo>
                  <a:pt x="241744" y="468020"/>
                </a:lnTo>
                <a:lnTo>
                  <a:pt x="100888" y="386702"/>
                </a:lnTo>
                <a:lnTo>
                  <a:pt x="91960" y="379818"/>
                </a:lnTo>
                <a:lnTo>
                  <a:pt x="85217" y="370992"/>
                </a:lnTo>
                <a:lnTo>
                  <a:pt x="80949" y="360743"/>
                </a:lnTo>
                <a:lnTo>
                  <a:pt x="79463" y="349580"/>
                </a:lnTo>
                <a:lnTo>
                  <a:pt x="79463" y="183210"/>
                </a:lnTo>
                <a:lnTo>
                  <a:pt x="100888" y="146075"/>
                </a:lnTo>
                <a:lnTo>
                  <a:pt x="251574" y="59080"/>
                </a:lnTo>
                <a:lnTo>
                  <a:pt x="258978" y="57175"/>
                </a:lnTo>
                <a:lnTo>
                  <a:pt x="273812" y="57175"/>
                </a:lnTo>
                <a:lnTo>
                  <a:pt x="431901" y="146075"/>
                </a:lnTo>
                <a:lnTo>
                  <a:pt x="453364" y="183210"/>
                </a:lnTo>
                <a:lnTo>
                  <a:pt x="453364" y="129641"/>
                </a:lnTo>
                <a:lnTo>
                  <a:pt x="445109" y="123266"/>
                </a:lnTo>
                <a:lnTo>
                  <a:pt x="330606" y="57175"/>
                </a:lnTo>
                <a:lnTo>
                  <a:pt x="301002" y="40093"/>
                </a:lnTo>
                <a:lnTo>
                  <a:pt x="289331" y="35280"/>
                </a:lnTo>
                <a:lnTo>
                  <a:pt x="313385" y="37706"/>
                </a:lnTo>
                <a:lnTo>
                  <a:pt x="357174" y="51320"/>
                </a:lnTo>
                <a:lnTo>
                  <a:pt x="396824" y="72872"/>
                </a:lnTo>
                <a:lnTo>
                  <a:pt x="431393" y="101409"/>
                </a:lnTo>
                <a:lnTo>
                  <a:pt x="456971" y="132410"/>
                </a:lnTo>
                <a:lnTo>
                  <a:pt x="456971" y="81762"/>
                </a:lnTo>
                <a:lnTo>
                  <a:pt x="437934" y="62725"/>
                </a:lnTo>
                <a:lnTo>
                  <a:pt x="400748" y="36410"/>
                </a:lnTo>
                <a:lnTo>
                  <a:pt x="393458" y="32956"/>
                </a:lnTo>
                <a:lnTo>
                  <a:pt x="359257" y="16687"/>
                </a:lnTo>
                <a:lnTo>
                  <a:pt x="314223" y="4292"/>
                </a:lnTo>
                <a:lnTo>
                  <a:pt x="266395" y="0"/>
                </a:lnTo>
                <a:lnTo>
                  <a:pt x="243459" y="2070"/>
                </a:lnTo>
                <a:lnTo>
                  <a:pt x="243459" y="35280"/>
                </a:lnTo>
                <a:lnTo>
                  <a:pt x="231787" y="40093"/>
                </a:lnTo>
                <a:lnTo>
                  <a:pt x="87718" y="123266"/>
                </a:lnTo>
                <a:lnTo>
                  <a:pt x="75755" y="132473"/>
                </a:lnTo>
                <a:lnTo>
                  <a:pt x="101409" y="101409"/>
                </a:lnTo>
                <a:lnTo>
                  <a:pt x="135966" y="72872"/>
                </a:lnTo>
                <a:lnTo>
                  <a:pt x="175615" y="51320"/>
                </a:lnTo>
                <a:lnTo>
                  <a:pt x="219405" y="37706"/>
                </a:lnTo>
                <a:lnTo>
                  <a:pt x="243459" y="35280"/>
                </a:lnTo>
                <a:lnTo>
                  <a:pt x="243459" y="2070"/>
                </a:lnTo>
                <a:lnTo>
                  <a:pt x="173545" y="16687"/>
                </a:lnTo>
                <a:lnTo>
                  <a:pt x="132054" y="36410"/>
                </a:lnTo>
                <a:lnTo>
                  <a:pt x="94856" y="62725"/>
                </a:lnTo>
                <a:lnTo>
                  <a:pt x="62738" y="94843"/>
                </a:lnTo>
                <a:lnTo>
                  <a:pt x="54978" y="105816"/>
                </a:lnTo>
                <a:lnTo>
                  <a:pt x="54978" y="168884"/>
                </a:lnTo>
                <a:lnTo>
                  <a:pt x="53073" y="183210"/>
                </a:lnTo>
                <a:lnTo>
                  <a:pt x="53073" y="349580"/>
                </a:lnTo>
                <a:lnTo>
                  <a:pt x="54978" y="363918"/>
                </a:lnTo>
                <a:lnTo>
                  <a:pt x="51333" y="357174"/>
                </a:lnTo>
                <a:lnTo>
                  <a:pt x="37706" y="313385"/>
                </a:lnTo>
                <a:lnTo>
                  <a:pt x="32956" y="266395"/>
                </a:lnTo>
                <a:lnTo>
                  <a:pt x="37706" y="219405"/>
                </a:lnTo>
                <a:lnTo>
                  <a:pt x="51333" y="175615"/>
                </a:lnTo>
                <a:lnTo>
                  <a:pt x="54978" y="168884"/>
                </a:lnTo>
                <a:lnTo>
                  <a:pt x="54978" y="105816"/>
                </a:lnTo>
                <a:lnTo>
                  <a:pt x="36423" y="132041"/>
                </a:lnTo>
                <a:lnTo>
                  <a:pt x="16700" y="173532"/>
                </a:lnTo>
                <a:lnTo>
                  <a:pt x="4305" y="218567"/>
                </a:lnTo>
                <a:lnTo>
                  <a:pt x="0" y="266395"/>
                </a:lnTo>
                <a:lnTo>
                  <a:pt x="4229" y="313385"/>
                </a:lnTo>
                <a:lnTo>
                  <a:pt x="16700" y="359244"/>
                </a:lnTo>
                <a:lnTo>
                  <a:pt x="36423" y="400748"/>
                </a:lnTo>
                <a:lnTo>
                  <a:pt x="62738" y="437934"/>
                </a:lnTo>
                <a:lnTo>
                  <a:pt x="94856" y="470065"/>
                </a:lnTo>
                <a:lnTo>
                  <a:pt x="132054" y="496366"/>
                </a:lnTo>
                <a:lnTo>
                  <a:pt x="173545" y="516102"/>
                </a:lnTo>
                <a:lnTo>
                  <a:pt x="218579" y="528497"/>
                </a:lnTo>
                <a:lnTo>
                  <a:pt x="266395" y="532803"/>
                </a:lnTo>
                <a:lnTo>
                  <a:pt x="314223" y="528497"/>
                </a:lnTo>
                <a:lnTo>
                  <a:pt x="359257" y="516102"/>
                </a:lnTo>
                <a:lnTo>
                  <a:pt x="400748" y="496366"/>
                </a:lnTo>
                <a:lnTo>
                  <a:pt x="437934" y="470065"/>
                </a:lnTo>
                <a:lnTo>
                  <a:pt x="470065" y="437934"/>
                </a:lnTo>
                <a:lnTo>
                  <a:pt x="496366" y="400748"/>
                </a:lnTo>
                <a:lnTo>
                  <a:pt x="516102" y="359244"/>
                </a:lnTo>
                <a:lnTo>
                  <a:pt x="528497" y="314210"/>
                </a:lnTo>
                <a:lnTo>
                  <a:pt x="532790" y="266395"/>
                </a:lnTo>
                <a:close/>
              </a:path>
            </a:pathLst>
          </a:custGeom>
          <a:solidFill>
            <a:srgbClr val="786A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body" idx="1"/>
          </p:nvPr>
        </p:nvSpPr>
        <p:spPr>
          <a:xfrm>
            <a:off x="1184827" y="878206"/>
            <a:ext cx="3755473" cy="434885"/>
          </a:xfrm>
          <a:prstGeom prst="rect">
            <a:avLst/>
          </a:prstGeom>
        </p:spPr>
        <p:txBody>
          <a:bodyPr vert="horz" wrap="square" lIns="0" tIns="572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Insight</a:t>
            </a:r>
            <a:r>
              <a:rPr spc="75" dirty="0"/>
              <a:t> </a:t>
            </a:r>
            <a:r>
              <a:rPr dirty="0"/>
              <a:t>:</a:t>
            </a:r>
            <a:r>
              <a:rPr spc="75" dirty="0"/>
              <a:t> </a:t>
            </a:r>
            <a:r>
              <a:rPr dirty="0"/>
              <a:t>Inspiration</a:t>
            </a:r>
            <a:r>
              <a:rPr spc="75" dirty="0"/>
              <a:t> </a:t>
            </a:r>
            <a:r>
              <a:rPr dirty="0"/>
              <a:t>:</a:t>
            </a:r>
            <a:r>
              <a:rPr spc="80" dirty="0"/>
              <a:t> </a:t>
            </a:r>
            <a:r>
              <a:rPr spc="-10" dirty="0"/>
              <a:t>Networking</a:t>
            </a: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pc="-1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0A9A1C-BC33-D391-1FBB-61C2C0197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01" y="534823"/>
            <a:ext cx="3601536" cy="436354"/>
          </a:xfrm>
          <a:prstGeom prst="rect">
            <a:avLst/>
          </a:prstGeom>
        </p:spPr>
      </p:pic>
      <p:pic>
        <p:nvPicPr>
          <p:cNvPr id="10" name="Picture 9" descr="A group of people clapping&#10;&#10;AI-generated content may be incorrect.">
            <a:extLst>
              <a:ext uri="{FF2B5EF4-FFF2-40B4-BE49-F238E27FC236}">
                <a16:creationId xmlns:a16="http://schemas.microsoft.com/office/drawing/2014/main" id="{230F78B6-A1FE-9D9D-7B1E-3137713C0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0"/>
          <a:stretch>
            <a:fillRect/>
          </a:stretch>
        </p:blipFill>
        <p:spPr>
          <a:xfrm>
            <a:off x="0" y="2308225"/>
            <a:ext cx="1778399" cy="936625"/>
          </a:xfrm>
          <a:prstGeom prst="rect">
            <a:avLst/>
          </a:prstGeom>
        </p:spPr>
      </p:pic>
      <p:pic>
        <p:nvPicPr>
          <p:cNvPr id="12" name="Picture 11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7F925FF5-3217-A5F8-45D1-731F81CE3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11866"/>
          <a:stretch>
            <a:fillRect/>
          </a:stretch>
        </p:blipFill>
        <p:spPr>
          <a:xfrm>
            <a:off x="1872068" y="2308225"/>
            <a:ext cx="1778330" cy="936029"/>
          </a:xfrm>
          <a:prstGeom prst="rect">
            <a:avLst/>
          </a:prstGeom>
        </p:spPr>
      </p:pic>
      <p:pic>
        <p:nvPicPr>
          <p:cNvPr id="15" name="Picture 1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317427F9-A52C-5996-A017-20EFA7A53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 b="4906"/>
          <a:stretch>
            <a:fillRect/>
          </a:stretch>
        </p:blipFill>
        <p:spPr>
          <a:xfrm>
            <a:off x="1872068" y="1295996"/>
            <a:ext cx="1772832" cy="936029"/>
          </a:xfrm>
          <a:prstGeom prst="rect">
            <a:avLst/>
          </a:prstGeom>
        </p:spPr>
      </p:pic>
      <p:pic>
        <p:nvPicPr>
          <p:cNvPr id="21" name="Picture 20" descr="A group of men sitting in chairs&#10;&#10;AI-generated content may be incorrect.">
            <a:extLst>
              <a:ext uri="{FF2B5EF4-FFF2-40B4-BE49-F238E27FC236}">
                <a16:creationId xmlns:a16="http://schemas.microsoft.com/office/drawing/2014/main" id="{0B63E4AB-E04C-0907-E3BA-C228FDF45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11679"/>
          <a:stretch>
            <a:fillRect/>
          </a:stretch>
        </p:blipFill>
        <p:spPr>
          <a:xfrm>
            <a:off x="0" y="1292486"/>
            <a:ext cx="1772832" cy="936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3E7BBE-5B6C-B052-E308-CDB0390030F4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CBCDDCE-B37D-A406-EC91-852315D5662A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91E0B377-19C1-153C-1C2E-AE56BBEEFE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50312"/>
            <a:ext cx="5765800" cy="594538"/>
          </a:xfrm>
          <a:custGeom>
            <a:avLst/>
            <a:gdLst/>
            <a:ahLst/>
            <a:cxnLst/>
            <a:rect l="l" t="t" r="r" b="b"/>
            <a:pathLst>
              <a:path w="5760085" h="589914">
                <a:moveTo>
                  <a:pt x="5759996" y="0"/>
                </a:moveTo>
                <a:lnTo>
                  <a:pt x="0" y="0"/>
                </a:lnTo>
                <a:lnTo>
                  <a:pt x="0" y="589686"/>
                </a:lnTo>
                <a:lnTo>
                  <a:pt x="5759996" y="589686"/>
                </a:lnTo>
                <a:lnTo>
                  <a:pt x="5759996" y="0"/>
                </a:lnTo>
                <a:close/>
              </a:path>
            </a:pathLst>
          </a:custGeom>
          <a:solidFill>
            <a:srgbClr val="73A5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1999" y="2801568"/>
            <a:ext cx="1730375" cy="27122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27660">
              <a:lnSpc>
                <a:spcPts val="1970"/>
              </a:lnSpc>
            </a:pPr>
            <a:r>
              <a:rPr sz="1700" b="1" spc="-114" dirty="0">
                <a:solidFill>
                  <a:srgbClr val="FFFFFF"/>
                </a:solidFill>
                <a:latin typeface="Bergen Mono Semi Bold"/>
                <a:cs typeface="Bergen Mono Semi Bold"/>
              </a:rPr>
              <a:t>Games</a:t>
            </a:r>
            <a:r>
              <a:rPr sz="1700" b="1" spc="-815" dirty="0">
                <a:solidFill>
                  <a:srgbClr val="FFFFFF"/>
                </a:solidFill>
                <a:latin typeface="Bergen Mono Semi Bold"/>
                <a:cs typeface="Bergen Mono Semi Bold"/>
              </a:rPr>
              <a:t> </a:t>
            </a:r>
            <a:r>
              <a:rPr sz="1700" b="1" spc="-165" dirty="0">
                <a:solidFill>
                  <a:srgbClr val="FFFFFF"/>
                </a:solidFill>
                <a:latin typeface="Bergen Mono Semi Bold"/>
                <a:cs typeface="Bergen Mono Semi Bold"/>
              </a:rPr>
              <a:t>Edu:Day</a:t>
            </a:r>
            <a:endParaRPr sz="1700" dirty="0">
              <a:latin typeface="Bergen Mono Semi Bold"/>
              <a:cs typeface="Bergen Mono Semi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672841"/>
            <a:ext cx="4207429" cy="567690"/>
            <a:chOff x="0" y="2672841"/>
            <a:chExt cx="4207429" cy="567690"/>
          </a:xfrm>
        </p:grpSpPr>
        <p:sp>
          <p:nvSpPr>
            <p:cNvPr id="5" name="object 5"/>
            <p:cNvSpPr/>
            <p:nvPr/>
          </p:nvSpPr>
          <p:spPr>
            <a:xfrm>
              <a:off x="3941999" y="2880486"/>
              <a:ext cx="265430" cy="152400"/>
            </a:xfrm>
            <a:custGeom>
              <a:avLst/>
              <a:gdLst/>
              <a:ahLst/>
              <a:cxnLst/>
              <a:rect l="l" t="t" r="r" b="b"/>
              <a:pathLst>
                <a:path w="265429" h="152400">
                  <a:moveTo>
                    <a:pt x="133045" y="0"/>
                  </a:moveTo>
                  <a:lnTo>
                    <a:pt x="131813" y="0"/>
                  </a:lnTo>
                  <a:lnTo>
                    <a:pt x="1523" y="43434"/>
                  </a:lnTo>
                  <a:lnTo>
                    <a:pt x="0" y="45542"/>
                  </a:lnTo>
                  <a:lnTo>
                    <a:pt x="0" y="50292"/>
                  </a:lnTo>
                  <a:lnTo>
                    <a:pt x="1523" y="52400"/>
                  </a:lnTo>
                  <a:lnTo>
                    <a:pt x="56400" y="70700"/>
                  </a:lnTo>
                  <a:lnTo>
                    <a:pt x="56400" y="123126"/>
                  </a:lnTo>
                  <a:lnTo>
                    <a:pt x="62967" y="135697"/>
                  </a:lnTo>
                  <a:lnTo>
                    <a:pt x="80249" y="144780"/>
                  </a:lnTo>
                  <a:lnTo>
                    <a:pt x="104615" y="150290"/>
                  </a:lnTo>
                  <a:lnTo>
                    <a:pt x="132435" y="152146"/>
                  </a:lnTo>
                  <a:lnTo>
                    <a:pt x="160248" y="150290"/>
                  </a:lnTo>
                  <a:lnTo>
                    <a:pt x="184610" y="144780"/>
                  </a:lnTo>
                  <a:lnTo>
                    <a:pt x="191593" y="141109"/>
                  </a:lnTo>
                  <a:lnTo>
                    <a:pt x="132435" y="141109"/>
                  </a:lnTo>
                  <a:lnTo>
                    <a:pt x="104534" y="139158"/>
                  </a:lnTo>
                  <a:lnTo>
                    <a:pt x="84578" y="134505"/>
                  </a:lnTo>
                  <a:lnTo>
                    <a:pt x="84367" y="134505"/>
                  </a:lnTo>
                  <a:lnTo>
                    <a:pt x="71678" y="128513"/>
                  </a:lnTo>
                  <a:lnTo>
                    <a:pt x="67436" y="123126"/>
                  </a:lnTo>
                  <a:lnTo>
                    <a:pt x="67436" y="74371"/>
                  </a:lnTo>
                  <a:lnTo>
                    <a:pt x="102333" y="74371"/>
                  </a:lnTo>
                  <a:lnTo>
                    <a:pt x="22961" y="47917"/>
                  </a:lnTo>
                  <a:lnTo>
                    <a:pt x="132435" y="11430"/>
                  </a:lnTo>
                  <a:lnTo>
                    <a:pt x="167331" y="11430"/>
                  </a:lnTo>
                  <a:lnTo>
                    <a:pt x="133045" y="0"/>
                  </a:lnTo>
                  <a:close/>
                </a:path>
                <a:path w="265429" h="152400">
                  <a:moveTo>
                    <a:pt x="246062" y="61836"/>
                  </a:moveTo>
                  <a:lnTo>
                    <a:pt x="235026" y="61836"/>
                  </a:lnTo>
                  <a:lnTo>
                    <a:pt x="235026" y="96253"/>
                  </a:lnTo>
                  <a:lnTo>
                    <a:pt x="229914" y="104601"/>
                  </a:lnTo>
                  <a:lnTo>
                    <a:pt x="227088" y="116328"/>
                  </a:lnTo>
                  <a:lnTo>
                    <a:pt x="225882" y="128260"/>
                  </a:lnTo>
                  <a:lnTo>
                    <a:pt x="225815" y="130619"/>
                  </a:lnTo>
                  <a:lnTo>
                    <a:pt x="225705" y="134505"/>
                  </a:lnTo>
                  <a:lnTo>
                    <a:pt x="225628" y="142557"/>
                  </a:lnTo>
                  <a:lnTo>
                    <a:pt x="231343" y="145872"/>
                  </a:lnTo>
                  <a:lnTo>
                    <a:pt x="249745" y="145872"/>
                  </a:lnTo>
                  <a:lnTo>
                    <a:pt x="255460" y="142557"/>
                  </a:lnTo>
                  <a:lnTo>
                    <a:pt x="255392" y="134848"/>
                  </a:lnTo>
                  <a:lnTo>
                    <a:pt x="238925" y="134848"/>
                  </a:lnTo>
                  <a:lnTo>
                    <a:pt x="237616" y="134683"/>
                  </a:lnTo>
                  <a:lnTo>
                    <a:pt x="236739" y="134505"/>
                  </a:lnTo>
                  <a:lnTo>
                    <a:pt x="236877" y="130619"/>
                  </a:lnTo>
                  <a:lnTo>
                    <a:pt x="236998" y="128260"/>
                  </a:lnTo>
                  <a:lnTo>
                    <a:pt x="237115" y="125996"/>
                  </a:lnTo>
                  <a:lnTo>
                    <a:pt x="237142" y="125469"/>
                  </a:lnTo>
                  <a:lnTo>
                    <a:pt x="238059" y="117941"/>
                  </a:lnTo>
                  <a:lnTo>
                    <a:pt x="239250" y="111990"/>
                  </a:lnTo>
                  <a:lnTo>
                    <a:pt x="240537" y="107696"/>
                  </a:lnTo>
                  <a:lnTo>
                    <a:pt x="251914" y="107696"/>
                  </a:lnTo>
                  <a:lnTo>
                    <a:pt x="251168" y="104601"/>
                  </a:lnTo>
                  <a:lnTo>
                    <a:pt x="246062" y="96253"/>
                  </a:lnTo>
                  <a:lnTo>
                    <a:pt x="246062" y="61836"/>
                  </a:lnTo>
                  <a:close/>
                </a:path>
                <a:path w="265429" h="152400">
                  <a:moveTo>
                    <a:pt x="208457" y="74371"/>
                  </a:moveTo>
                  <a:lnTo>
                    <a:pt x="197421" y="74371"/>
                  </a:lnTo>
                  <a:lnTo>
                    <a:pt x="197421" y="125996"/>
                  </a:lnTo>
                  <a:lnTo>
                    <a:pt x="192201" y="130619"/>
                  </a:lnTo>
                  <a:lnTo>
                    <a:pt x="145854" y="140677"/>
                  </a:lnTo>
                  <a:lnTo>
                    <a:pt x="132435" y="141109"/>
                  </a:lnTo>
                  <a:lnTo>
                    <a:pt x="191593" y="141109"/>
                  </a:lnTo>
                  <a:lnTo>
                    <a:pt x="201890" y="135697"/>
                  </a:lnTo>
                  <a:lnTo>
                    <a:pt x="208457" y="123126"/>
                  </a:lnTo>
                  <a:lnTo>
                    <a:pt x="208457" y="74371"/>
                  </a:lnTo>
                  <a:close/>
                </a:path>
                <a:path w="265429" h="152400">
                  <a:moveTo>
                    <a:pt x="251914" y="107696"/>
                  </a:moveTo>
                  <a:lnTo>
                    <a:pt x="240537" y="107696"/>
                  </a:lnTo>
                  <a:lnTo>
                    <a:pt x="241825" y="111990"/>
                  </a:lnTo>
                  <a:lnTo>
                    <a:pt x="243016" y="117941"/>
                  </a:lnTo>
                  <a:lnTo>
                    <a:pt x="243933" y="125469"/>
                  </a:lnTo>
                  <a:lnTo>
                    <a:pt x="243960" y="125996"/>
                  </a:lnTo>
                  <a:lnTo>
                    <a:pt x="244077" y="128260"/>
                  </a:lnTo>
                  <a:lnTo>
                    <a:pt x="244198" y="130619"/>
                  </a:lnTo>
                  <a:lnTo>
                    <a:pt x="244336" y="134505"/>
                  </a:lnTo>
                  <a:lnTo>
                    <a:pt x="243458" y="134683"/>
                  </a:lnTo>
                  <a:lnTo>
                    <a:pt x="242150" y="134848"/>
                  </a:lnTo>
                  <a:lnTo>
                    <a:pt x="255392" y="134848"/>
                  </a:lnTo>
                  <a:lnTo>
                    <a:pt x="255272" y="130619"/>
                  </a:lnTo>
                  <a:lnTo>
                    <a:pt x="255204" y="128260"/>
                  </a:lnTo>
                  <a:lnTo>
                    <a:pt x="253995" y="116328"/>
                  </a:lnTo>
                  <a:lnTo>
                    <a:pt x="251914" y="107696"/>
                  </a:lnTo>
                  <a:close/>
                </a:path>
                <a:path w="265429" h="152400">
                  <a:moveTo>
                    <a:pt x="102333" y="74371"/>
                  </a:moveTo>
                  <a:lnTo>
                    <a:pt x="67436" y="74371"/>
                  </a:lnTo>
                  <a:lnTo>
                    <a:pt x="131254" y="95643"/>
                  </a:lnTo>
                  <a:lnTo>
                    <a:pt x="133603" y="95643"/>
                  </a:lnTo>
                  <a:lnTo>
                    <a:pt x="167322" y="84404"/>
                  </a:lnTo>
                  <a:lnTo>
                    <a:pt x="132435" y="84404"/>
                  </a:lnTo>
                  <a:lnTo>
                    <a:pt x="102333" y="74371"/>
                  </a:lnTo>
                  <a:close/>
                </a:path>
                <a:path w="265429" h="152400">
                  <a:moveTo>
                    <a:pt x="167331" y="11430"/>
                  </a:moveTo>
                  <a:lnTo>
                    <a:pt x="132435" y="11430"/>
                  </a:lnTo>
                  <a:lnTo>
                    <a:pt x="241896" y="47917"/>
                  </a:lnTo>
                  <a:lnTo>
                    <a:pt x="132435" y="84404"/>
                  </a:lnTo>
                  <a:lnTo>
                    <a:pt x="167322" y="84404"/>
                  </a:lnTo>
                  <a:lnTo>
                    <a:pt x="197421" y="74371"/>
                  </a:lnTo>
                  <a:lnTo>
                    <a:pt x="208457" y="74371"/>
                  </a:lnTo>
                  <a:lnTo>
                    <a:pt x="208457" y="70700"/>
                  </a:lnTo>
                  <a:lnTo>
                    <a:pt x="235026" y="61836"/>
                  </a:lnTo>
                  <a:lnTo>
                    <a:pt x="246062" y="61836"/>
                  </a:lnTo>
                  <a:lnTo>
                    <a:pt x="246062" y="58166"/>
                  </a:lnTo>
                  <a:lnTo>
                    <a:pt x="263334" y="52400"/>
                  </a:lnTo>
                  <a:lnTo>
                    <a:pt x="264858" y="50292"/>
                  </a:lnTo>
                  <a:lnTo>
                    <a:pt x="264858" y="45542"/>
                  </a:lnTo>
                  <a:lnTo>
                    <a:pt x="263334" y="43434"/>
                  </a:lnTo>
                  <a:lnTo>
                    <a:pt x="167331" y="11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72841"/>
              <a:ext cx="3726179" cy="567690"/>
            </a:xfrm>
            <a:custGeom>
              <a:avLst/>
              <a:gdLst/>
              <a:ahLst/>
              <a:cxnLst/>
              <a:rect l="l" t="t" r="r" b="b"/>
              <a:pathLst>
                <a:path w="3726179" h="567689">
                  <a:moveTo>
                    <a:pt x="667435" y="298526"/>
                  </a:moveTo>
                  <a:lnTo>
                    <a:pt x="663613" y="293217"/>
                  </a:lnTo>
                  <a:lnTo>
                    <a:pt x="615886" y="277317"/>
                  </a:lnTo>
                  <a:lnTo>
                    <a:pt x="615886" y="522732"/>
                  </a:lnTo>
                  <a:lnTo>
                    <a:pt x="615569" y="522732"/>
                  </a:lnTo>
                  <a:lnTo>
                    <a:pt x="613524" y="523151"/>
                  </a:lnTo>
                  <a:lnTo>
                    <a:pt x="610222" y="523570"/>
                  </a:lnTo>
                  <a:lnTo>
                    <a:pt x="602094" y="523570"/>
                  </a:lnTo>
                  <a:lnTo>
                    <a:pt x="598792" y="523151"/>
                  </a:lnTo>
                  <a:lnTo>
                    <a:pt x="596734" y="522732"/>
                  </a:lnTo>
                  <a:lnTo>
                    <a:pt x="596417" y="522732"/>
                  </a:lnTo>
                  <a:lnTo>
                    <a:pt x="597585" y="500189"/>
                  </a:lnTo>
                  <a:lnTo>
                    <a:pt x="597598" y="499935"/>
                  </a:lnTo>
                  <a:lnTo>
                    <a:pt x="599909" y="480961"/>
                  </a:lnTo>
                  <a:lnTo>
                    <a:pt x="602907" y="465975"/>
                  </a:lnTo>
                  <a:lnTo>
                    <a:pt x="606158" y="455168"/>
                  </a:lnTo>
                  <a:lnTo>
                    <a:pt x="609396" y="465975"/>
                  </a:lnTo>
                  <a:lnTo>
                    <a:pt x="612394" y="480961"/>
                  </a:lnTo>
                  <a:lnTo>
                    <a:pt x="614705" y="499935"/>
                  </a:lnTo>
                  <a:lnTo>
                    <a:pt x="615746" y="520077"/>
                  </a:lnTo>
                  <a:lnTo>
                    <a:pt x="615873" y="522465"/>
                  </a:lnTo>
                  <a:lnTo>
                    <a:pt x="615886" y="522732"/>
                  </a:lnTo>
                  <a:lnTo>
                    <a:pt x="615886" y="277317"/>
                  </a:lnTo>
                  <a:lnTo>
                    <a:pt x="609587" y="275209"/>
                  </a:lnTo>
                  <a:lnTo>
                    <a:pt x="609587" y="304520"/>
                  </a:lnTo>
                  <a:lnTo>
                    <a:pt x="497497" y="341884"/>
                  </a:lnTo>
                  <a:lnTo>
                    <a:pt x="497497" y="371182"/>
                  </a:lnTo>
                  <a:lnTo>
                    <a:pt x="497497" y="494042"/>
                  </a:lnTo>
                  <a:lnTo>
                    <a:pt x="495084" y="499935"/>
                  </a:lnTo>
                  <a:lnTo>
                    <a:pt x="454964" y="522732"/>
                  </a:lnTo>
                  <a:lnTo>
                    <a:pt x="399516" y="535063"/>
                  </a:lnTo>
                  <a:lnTo>
                    <a:pt x="333717" y="539356"/>
                  </a:lnTo>
                  <a:lnTo>
                    <a:pt x="263410" y="534441"/>
                  </a:lnTo>
                  <a:lnTo>
                    <a:pt x="212090" y="522465"/>
                  </a:lnTo>
                  <a:lnTo>
                    <a:pt x="180619" y="507606"/>
                  </a:lnTo>
                  <a:lnTo>
                    <a:pt x="169938" y="494042"/>
                  </a:lnTo>
                  <a:lnTo>
                    <a:pt x="169938" y="371182"/>
                  </a:lnTo>
                  <a:lnTo>
                    <a:pt x="330746" y="424789"/>
                  </a:lnTo>
                  <a:lnTo>
                    <a:pt x="332232" y="425018"/>
                  </a:lnTo>
                  <a:lnTo>
                    <a:pt x="335203" y="425018"/>
                  </a:lnTo>
                  <a:lnTo>
                    <a:pt x="336689" y="424789"/>
                  </a:lnTo>
                  <a:lnTo>
                    <a:pt x="421640" y="396468"/>
                  </a:lnTo>
                  <a:lnTo>
                    <a:pt x="497497" y="371182"/>
                  </a:lnTo>
                  <a:lnTo>
                    <a:pt x="497497" y="341884"/>
                  </a:lnTo>
                  <a:lnTo>
                    <a:pt x="333717" y="396468"/>
                  </a:lnTo>
                  <a:lnTo>
                    <a:pt x="257848" y="371182"/>
                  </a:lnTo>
                  <a:lnTo>
                    <a:pt x="57861" y="304520"/>
                  </a:lnTo>
                  <a:lnTo>
                    <a:pt x="333717" y="212559"/>
                  </a:lnTo>
                  <a:lnTo>
                    <a:pt x="609587" y="304520"/>
                  </a:lnTo>
                  <a:lnTo>
                    <a:pt x="609587" y="275209"/>
                  </a:lnTo>
                  <a:lnTo>
                    <a:pt x="421640" y="212559"/>
                  </a:lnTo>
                  <a:lnTo>
                    <a:pt x="335267" y="183769"/>
                  </a:lnTo>
                  <a:lnTo>
                    <a:pt x="332181" y="183769"/>
                  </a:lnTo>
                  <a:lnTo>
                    <a:pt x="3822" y="293217"/>
                  </a:lnTo>
                  <a:lnTo>
                    <a:pt x="0" y="298526"/>
                  </a:lnTo>
                  <a:lnTo>
                    <a:pt x="0" y="310502"/>
                  </a:lnTo>
                  <a:lnTo>
                    <a:pt x="3822" y="315810"/>
                  </a:lnTo>
                  <a:lnTo>
                    <a:pt x="142138" y="361911"/>
                  </a:lnTo>
                  <a:lnTo>
                    <a:pt x="142138" y="494042"/>
                  </a:lnTo>
                  <a:lnTo>
                    <a:pt x="182156" y="540524"/>
                  </a:lnTo>
                  <a:lnTo>
                    <a:pt x="225145" y="555256"/>
                  </a:lnTo>
                  <a:lnTo>
                    <a:pt x="277228" y="564172"/>
                  </a:lnTo>
                  <a:lnTo>
                    <a:pt x="333717" y="567156"/>
                  </a:lnTo>
                  <a:lnTo>
                    <a:pt x="390194" y="564172"/>
                  </a:lnTo>
                  <a:lnTo>
                    <a:pt x="442277" y="555256"/>
                  </a:lnTo>
                  <a:lnTo>
                    <a:pt x="485279" y="540524"/>
                  </a:lnTo>
                  <a:lnTo>
                    <a:pt x="486943" y="539356"/>
                  </a:lnTo>
                  <a:lnTo>
                    <a:pt x="514502" y="520077"/>
                  </a:lnTo>
                  <a:lnTo>
                    <a:pt x="525297" y="494042"/>
                  </a:lnTo>
                  <a:lnTo>
                    <a:pt x="525297" y="371182"/>
                  </a:lnTo>
                  <a:lnTo>
                    <a:pt x="525297" y="361911"/>
                  </a:lnTo>
                  <a:lnTo>
                    <a:pt x="592251" y="339598"/>
                  </a:lnTo>
                  <a:lnTo>
                    <a:pt x="592251" y="426300"/>
                  </a:lnTo>
                  <a:lnTo>
                    <a:pt x="579374" y="447344"/>
                  </a:lnTo>
                  <a:lnTo>
                    <a:pt x="572249" y="476910"/>
                  </a:lnTo>
                  <a:lnTo>
                    <a:pt x="569201" y="506984"/>
                  </a:lnTo>
                  <a:lnTo>
                    <a:pt x="568833" y="520077"/>
                  </a:lnTo>
                  <a:lnTo>
                    <a:pt x="568769" y="522465"/>
                  </a:lnTo>
                  <a:lnTo>
                    <a:pt x="568642" y="529856"/>
                  </a:lnTo>
                  <a:lnTo>
                    <a:pt x="571068" y="538264"/>
                  </a:lnTo>
                  <a:lnTo>
                    <a:pt x="571169" y="538645"/>
                  </a:lnTo>
                  <a:lnTo>
                    <a:pt x="578662" y="545515"/>
                  </a:lnTo>
                  <a:lnTo>
                    <a:pt x="590499" y="549859"/>
                  </a:lnTo>
                  <a:lnTo>
                    <a:pt x="606158" y="551370"/>
                  </a:lnTo>
                  <a:lnTo>
                    <a:pt x="621804" y="549859"/>
                  </a:lnTo>
                  <a:lnTo>
                    <a:pt x="633641" y="545515"/>
                  </a:lnTo>
                  <a:lnTo>
                    <a:pt x="641134" y="538645"/>
                  </a:lnTo>
                  <a:lnTo>
                    <a:pt x="643661" y="529856"/>
                  </a:lnTo>
                  <a:lnTo>
                    <a:pt x="643750" y="529577"/>
                  </a:lnTo>
                  <a:lnTo>
                    <a:pt x="643572" y="523570"/>
                  </a:lnTo>
                  <a:lnTo>
                    <a:pt x="643115" y="507606"/>
                  </a:lnTo>
                  <a:lnTo>
                    <a:pt x="643102" y="506984"/>
                  </a:lnTo>
                  <a:lnTo>
                    <a:pt x="640054" y="476910"/>
                  </a:lnTo>
                  <a:lnTo>
                    <a:pt x="634822" y="455168"/>
                  </a:lnTo>
                  <a:lnTo>
                    <a:pt x="632929" y="447344"/>
                  </a:lnTo>
                  <a:lnTo>
                    <a:pt x="620064" y="426300"/>
                  </a:lnTo>
                  <a:lnTo>
                    <a:pt x="620064" y="339598"/>
                  </a:lnTo>
                  <a:lnTo>
                    <a:pt x="620064" y="330327"/>
                  </a:lnTo>
                  <a:lnTo>
                    <a:pt x="663613" y="315810"/>
                  </a:lnTo>
                  <a:lnTo>
                    <a:pt x="667435" y="310502"/>
                  </a:lnTo>
                  <a:lnTo>
                    <a:pt x="667435" y="298526"/>
                  </a:lnTo>
                  <a:close/>
                </a:path>
                <a:path w="3726179" h="567689">
                  <a:moveTo>
                    <a:pt x="1217333" y="79692"/>
                  </a:moveTo>
                  <a:lnTo>
                    <a:pt x="1214666" y="76009"/>
                  </a:lnTo>
                  <a:lnTo>
                    <a:pt x="1181544" y="64973"/>
                  </a:lnTo>
                  <a:lnTo>
                    <a:pt x="1181544" y="235381"/>
                  </a:lnTo>
                  <a:lnTo>
                    <a:pt x="1181354" y="235381"/>
                  </a:lnTo>
                  <a:lnTo>
                    <a:pt x="1179893" y="235686"/>
                  </a:lnTo>
                  <a:lnTo>
                    <a:pt x="1177594" y="235966"/>
                  </a:lnTo>
                  <a:lnTo>
                    <a:pt x="1171956" y="235966"/>
                  </a:lnTo>
                  <a:lnTo>
                    <a:pt x="1169657" y="235686"/>
                  </a:lnTo>
                  <a:lnTo>
                    <a:pt x="1168209" y="235381"/>
                  </a:lnTo>
                  <a:lnTo>
                    <a:pt x="1168019" y="235381"/>
                  </a:lnTo>
                  <a:lnTo>
                    <a:pt x="1168831" y="219735"/>
                  </a:lnTo>
                  <a:lnTo>
                    <a:pt x="1170444" y="206387"/>
                  </a:lnTo>
                  <a:lnTo>
                    <a:pt x="1172527" y="195973"/>
                  </a:lnTo>
                  <a:lnTo>
                    <a:pt x="1174775" y="188468"/>
                  </a:lnTo>
                  <a:lnTo>
                    <a:pt x="1177023" y="195973"/>
                  </a:lnTo>
                  <a:lnTo>
                    <a:pt x="1179106" y="206387"/>
                  </a:lnTo>
                  <a:lnTo>
                    <a:pt x="1180719" y="219557"/>
                  </a:lnTo>
                  <a:lnTo>
                    <a:pt x="1181531" y="235204"/>
                  </a:lnTo>
                  <a:lnTo>
                    <a:pt x="1181544" y="235381"/>
                  </a:lnTo>
                  <a:lnTo>
                    <a:pt x="1181544" y="64973"/>
                  </a:lnTo>
                  <a:lnTo>
                    <a:pt x="1177150" y="63512"/>
                  </a:lnTo>
                  <a:lnTo>
                    <a:pt x="1177150" y="83845"/>
                  </a:lnTo>
                  <a:lnTo>
                    <a:pt x="1099312" y="109791"/>
                  </a:lnTo>
                  <a:lnTo>
                    <a:pt x="1099312" y="130149"/>
                  </a:lnTo>
                  <a:lnTo>
                    <a:pt x="1099312" y="215455"/>
                  </a:lnTo>
                  <a:lnTo>
                    <a:pt x="1097648" y="219557"/>
                  </a:lnTo>
                  <a:lnTo>
                    <a:pt x="1051687" y="240334"/>
                  </a:lnTo>
                  <a:lnTo>
                    <a:pt x="1009078" y="246189"/>
                  </a:lnTo>
                  <a:lnTo>
                    <a:pt x="985583" y="246938"/>
                  </a:lnTo>
                  <a:lnTo>
                    <a:pt x="936764" y="243522"/>
                  </a:lnTo>
                  <a:lnTo>
                    <a:pt x="901115" y="235204"/>
                  </a:lnTo>
                  <a:lnTo>
                    <a:pt x="879271" y="224891"/>
                  </a:lnTo>
                  <a:lnTo>
                    <a:pt x="871842" y="215455"/>
                  </a:lnTo>
                  <a:lnTo>
                    <a:pt x="871842" y="130149"/>
                  </a:lnTo>
                  <a:lnTo>
                    <a:pt x="983513" y="167373"/>
                  </a:lnTo>
                  <a:lnTo>
                    <a:pt x="984542" y="167538"/>
                  </a:lnTo>
                  <a:lnTo>
                    <a:pt x="986612" y="167538"/>
                  </a:lnTo>
                  <a:lnTo>
                    <a:pt x="987640" y="167373"/>
                  </a:lnTo>
                  <a:lnTo>
                    <a:pt x="1046657" y="147701"/>
                  </a:lnTo>
                  <a:lnTo>
                    <a:pt x="1099312" y="130149"/>
                  </a:lnTo>
                  <a:lnTo>
                    <a:pt x="1099312" y="109791"/>
                  </a:lnTo>
                  <a:lnTo>
                    <a:pt x="985583" y="147701"/>
                  </a:lnTo>
                  <a:lnTo>
                    <a:pt x="932929" y="130149"/>
                  </a:lnTo>
                  <a:lnTo>
                    <a:pt x="794004" y="83845"/>
                  </a:lnTo>
                  <a:lnTo>
                    <a:pt x="985583" y="19989"/>
                  </a:lnTo>
                  <a:lnTo>
                    <a:pt x="1177150" y="83845"/>
                  </a:lnTo>
                  <a:lnTo>
                    <a:pt x="1177150" y="63512"/>
                  </a:lnTo>
                  <a:lnTo>
                    <a:pt x="1046632" y="19989"/>
                  </a:lnTo>
                  <a:lnTo>
                    <a:pt x="986650" y="0"/>
                  </a:lnTo>
                  <a:lnTo>
                    <a:pt x="984504" y="0"/>
                  </a:lnTo>
                  <a:lnTo>
                    <a:pt x="756488" y="76009"/>
                  </a:lnTo>
                  <a:lnTo>
                    <a:pt x="753833" y="79692"/>
                  </a:lnTo>
                  <a:lnTo>
                    <a:pt x="753833" y="87998"/>
                  </a:lnTo>
                  <a:lnTo>
                    <a:pt x="756488" y="91694"/>
                  </a:lnTo>
                  <a:lnTo>
                    <a:pt x="852538" y="123710"/>
                  </a:lnTo>
                  <a:lnTo>
                    <a:pt x="852538" y="215455"/>
                  </a:lnTo>
                  <a:lnTo>
                    <a:pt x="864031" y="237464"/>
                  </a:lnTo>
                  <a:lnTo>
                    <a:pt x="894270" y="253352"/>
                  </a:lnTo>
                  <a:lnTo>
                    <a:pt x="936904" y="263004"/>
                  </a:lnTo>
                  <a:lnTo>
                    <a:pt x="985583" y="266242"/>
                  </a:lnTo>
                  <a:lnTo>
                    <a:pt x="1034262" y="263004"/>
                  </a:lnTo>
                  <a:lnTo>
                    <a:pt x="1076896" y="253352"/>
                  </a:lnTo>
                  <a:lnTo>
                    <a:pt x="1089101" y="246938"/>
                  </a:lnTo>
                  <a:lnTo>
                    <a:pt x="1107135" y="237464"/>
                  </a:lnTo>
                  <a:lnTo>
                    <a:pt x="1118616" y="215455"/>
                  </a:lnTo>
                  <a:lnTo>
                    <a:pt x="1118616" y="130149"/>
                  </a:lnTo>
                  <a:lnTo>
                    <a:pt x="1118616" y="123710"/>
                  </a:lnTo>
                  <a:lnTo>
                    <a:pt x="1165123" y="108204"/>
                  </a:lnTo>
                  <a:lnTo>
                    <a:pt x="1165123" y="168427"/>
                  </a:lnTo>
                  <a:lnTo>
                    <a:pt x="1156182" y="183045"/>
                  </a:lnTo>
                  <a:lnTo>
                    <a:pt x="1151242" y="203568"/>
                  </a:lnTo>
                  <a:lnTo>
                    <a:pt x="1149121" y="224459"/>
                  </a:lnTo>
                  <a:lnTo>
                    <a:pt x="1148816" y="235204"/>
                  </a:lnTo>
                  <a:lnTo>
                    <a:pt x="1148727" y="240334"/>
                  </a:lnTo>
                  <a:lnTo>
                    <a:pt x="1150404" y="246189"/>
                  </a:lnTo>
                  <a:lnTo>
                    <a:pt x="1150480" y="246456"/>
                  </a:lnTo>
                  <a:lnTo>
                    <a:pt x="1155687" y="251218"/>
                  </a:lnTo>
                  <a:lnTo>
                    <a:pt x="1163904" y="254228"/>
                  </a:lnTo>
                  <a:lnTo>
                    <a:pt x="1174775" y="255282"/>
                  </a:lnTo>
                  <a:lnTo>
                    <a:pt x="1185646" y="254228"/>
                  </a:lnTo>
                  <a:lnTo>
                    <a:pt x="1193863" y="251218"/>
                  </a:lnTo>
                  <a:lnTo>
                    <a:pt x="1199070" y="246456"/>
                  </a:lnTo>
                  <a:lnTo>
                    <a:pt x="1200823" y="240334"/>
                  </a:lnTo>
                  <a:lnTo>
                    <a:pt x="1200759" y="235966"/>
                  </a:lnTo>
                  <a:lnTo>
                    <a:pt x="1200442" y="224891"/>
                  </a:lnTo>
                  <a:lnTo>
                    <a:pt x="1200429" y="224459"/>
                  </a:lnTo>
                  <a:lnTo>
                    <a:pt x="1198321" y="203568"/>
                  </a:lnTo>
                  <a:lnTo>
                    <a:pt x="1194676" y="188468"/>
                  </a:lnTo>
                  <a:lnTo>
                    <a:pt x="1193368" y="183045"/>
                  </a:lnTo>
                  <a:lnTo>
                    <a:pt x="1184427" y="168427"/>
                  </a:lnTo>
                  <a:lnTo>
                    <a:pt x="1184427" y="108204"/>
                  </a:lnTo>
                  <a:lnTo>
                    <a:pt x="1184427" y="101777"/>
                  </a:lnTo>
                  <a:lnTo>
                    <a:pt x="1214666" y="91694"/>
                  </a:lnTo>
                  <a:lnTo>
                    <a:pt x="1217333" y="87998"/>
                  </a:lnTo>
                  <a:lnTo>
                    <a:pt x="1217333" y="79692"/>
                  </a:lnTo>
                  <a:close/>
                </a:path>
                <a:path w="3726179" h="567689">
                  <a:moveTo>
                    <a:pt x="2447277" y="254101"/>
                  </a:moveTo>
                  <a:lnTo>
                    <a:pt x="2443454" y="248793"/>
                  </a:lnTo>
                  <a:lnTo>
                    <a:pt x="2395728" y="232892"/>
                  </a:lnTo>
                  <a:lnTo>
                    <a:pt x="2395728" y="478307"/>
                  </a:lnTo>
                  <a:lnTo>
                    <a:pt x="2395410" y="478307"/>
                  </a:lnTo>
                  <a:lnTo>
                    <a:pt x="2393365" y="478726"/>
                  </a:lnTo>
                  <a:lnTo>
                    <a:pt x="2390063" y="479145"/>
                  </a:lnTo>
                  <a:lnTo>
                    <a:pt x="2381935" y="479145"/>
                  </a:lnTo>
                  <a:lnTo>
                    <a:pt x="2378633" y="478726"/>
                  </a:lnTo>
                  <a:lnTo>
                    <a:pt x="2376576" y="478307"/>
                  </a:lnTo>
                  <a:lnTo>
                    <a:pt x="2376259" y="478307"/>
                  </a:lnTo>
                  <a:lnTo>
                    <a:pt x="2377427" y="455777"/>
                  </a:lnTo>
                  <a:lnTo>
                    <a:pt x="2377440" y="455510"/>
                  </a:lnTo>
                  <a:lnTo>
                    <a:pt x="2379751" y="436549"/>
                  </a:lnTo>
                  <a:lnTo>
                    <a:pt x="2382748" y="421551"/>
                  </a:lnTo>
                  <a:lnTo>
                    <a:pt x="2385999" y="410743"/>
                  </a:lnTo>
                  <a:lnTo>
                    <a:pt x="2389238" y="421551"/>
                  </a:lnTo>
                  <a:lnTo>
                    <a:pt x="2392235" y="436549"/>
                  </a:lnTo>
                  <a:lnTo>
                    <a:pt x="2394547" y="455510"/>
                  </a:lnTo>
                  <a:lnTo>
                    <a:pt x="2395588" y="475665"/>
                  </a:lnTo>
                  <a:lnTo>
                    <a:pt x="2395715" y="478053"/>
                  </a:lnTo>
                  <a:lnTo>
                    <a:pt x="2395728" y="478307"/>
                  </a:lnTo>
                  <a:lnTo>
                    <a:pt x="2395728" y="232892"/>
                  </a:lnTo>
                  <a:lnTo>
                    <a:pt x="2389428" y="230784"/>
                  </a:lnTo>
                  <a:lnTo>
                    <a:pt x="2389428" y="260096"/>
                  </a:lnTo>
                  <a:lnTo>
                    <a:pt x="2277338" y="297459"/>
                  </a:lnTo>
                  <a:lnTo>
                    <a:pt x="2277338" y="326758"/>
                  </a:lnTo>
                  <a:lnTo>
                    <a:pt x="2277338" y="449618"/>
                  </a:lnTo>
                  <a:lnTo>
                    <a:pt x="2274925" y="455510"/>
                  </a:lnTo>
                  <a:lnTo>
                    <a:pt x="2234806" y="478307"/>
                  </a:lnTo>
                  <a:lnTo>
                    <a:pt x="2179358" y="490639"/>
                  </a:lnTo>
                  <a:lnTo>
                    <a:pt x="2113559" y="494931"/>
                  </a:lnTo>
                  <a:lnTo>
                    <a:pt x="2043252" y="490016"/>
                  </a:lnTo>
                  <a:lnTo>
                    <a:pt x="1991931" y="478053"/>
                  </a:lnTo>
                  <a:lnTo>
                    <a:pt x="1960460" y="463194"/>
                  </a:lnTo>
                  <a:lnTo>
                    <a:pt x="1949780" y="449618"/>
                  </a:lnTo>
                  <a:lnTo>
                    <a:pt x="1949780" y="326758"/>
                  </a:lnTo>
                  <a:lnTo>
                    <a:pt x="2110587" y="380365"/>
                  </a:lnTo>
                  <a:lnTo>
                    <a:pt x="2112073" y="380593"/>
                  </a:lnTo>
                  <a:lnTo>
                    <a:pt x="2115045" y="380593"/>
                  </a:lnTo>
                  <a:lnTo>
                    <a:pt x="2116531" y="380365"/>
                  </a:lnTo>
                  <a:lnTo>
                    <a:pt x="2201481" y="352044"/>
                  </a:lnTo>
                  <a:lnTo>
                    <a:pt x="2277338" y="326758"/>
                  </a:lnTo>
                  <a:lnTo>
                    <a:pt x="2277338" y="297459"/>
                  </a:lnTo>
                  <a:lnTo>
                    <a:pt x="2113559" y="352044"/>
                  </a:lnTo>
                  <a:lnTo>
                    <a:pt x="2037689" y="326758"/>
                  </a:lnTo>
                  <a:lnTo>
                    <a:pt x="1837702" y="260096"/>
                  </a:lnTo>
                  <a:lnTo>
                    <a:pt x="2113559" y="168135"/>
                  </a:lnTo>
                  <a:lnTo>
                    <a:pt x="2389428" y="260096"/>
                  </a:lnTo>
                  <a:lnTo>
                    <a:pt x="2389428" y="230784"/>
                  </a:lnTo>
                  <a:lnTo>
                    <a:pt x="2201481" y="168135"/>
                  </a:lnTo>
                  <a:lnTo>
                    <a:pt x="2115108" y="139344"/>
                  </a:lnTo>
                  <a:lnTo>
                    <a:pt x="2112022" y="139344"/>
                  </a:lnTo>
                  <a:lnTo>
                    <a:pt x="1783664" y="248793"/>
                  </a:lnTo>
                  <a:lnTo>
                    <a:pt x="1779841" y="254101"/>
                  </a:lnTo>
                  <a:lnTo>
                    <a:pt x="1779841" y="266077"/>
                  </a:lnTo>
                  <a:lnTo>
                    <a:pt x="1783664" y="271386"/>
                  </a:lnTo>
                  <a:lnTo>
                    <a:pt x="1921979" y="317487"/>
                  </a:lnTo>
                  <a:lnTo>
                    <a:pt x="1921979" y="449618"/>
                  </a:lnTo>
                  <a:lnTo>
                    <a:pt x="1961997" y="496100"/>
                  </a:lnTo>
                  <a:lnTo>
                    <a:pt x="2004987" y="510832"/>
                  </a:lnTo>
                  <a:lnTo>
                    <a:pt x="2057069" y="519760"/>
                  </a:lnTo>
                  <a:lnTo>
                    <a:pt x="2113559" y="522744"/>
                  </a:lnTo>
                  <a:lnTo>
                    <a:pt x="2170036" y="519760"/>
                  </a:lnTo>
                  <a:lnTo>
                    <a:pt x="2222119" y="510832"/>
                  </a:lnTo>
                  <a:lnTo>
                    <a:pt x="2265108" y="496100"/>
                  </a:lnTo>
                  <a:lnTo>
                    <a:pt x="2305139" y="449618"/>
                  </a:lnTo>
                  <a:lnTo>
                    <a:pt x="2305139" y="326758"/>
                  </a:lnTo>
                  <a:lnTo>
                    <a:pt x="2305139" y="317487"/>
                  </a:lnTo>
                  <a:lnTo>
                    <a:pt x="2372093" y="295173"/>
                  </a:lnTo>
                  <a:lnTo>
                    <a:pt x="2372093" y="381876"/>
                  </a:lnTo>
                  <a:lnTo>
                    <a:pt x="2359215" y="402920"/>
                  </a:lnTo>
                  <a:lnTo>
                    <a:pt x="2352090" y="432485"/>
                  </a:lnTo>
                  <a:lnTo>
                    <a:pt x="2349042" y="462572"/>
                  </a:lnTo>
                  <a:lnTo>
                    <a:pt x="2348674" y="475665"/>
                  </a:lnTo>
                  <a:lnTo>
                    <a:pt x="2348598" y="478053"/>
                  </a:lnTo>
                  <a:lnTo>
                    <a:pt x="2385999" y="506945"/>
                  </a:lnTo>
                  <a:lnTo>
                    <a:pt x="2401646" y="505434"/>
                  </a:lnTo>
                  <a:lnTo>
                    <a:pt x="2413482" y="501091"/>
                  </a:lnTo>
                  <a:lnTo>
                    <a:pt x="2420975" y="494233"/>
                  </a:lnTo>
                  <a:lnTo>
                    <a:pt x="2423503" y="485432"/>
                  </a:lnTo>
                  <a:lnTo>
                    <a:pt x="2423591" y="485152"/>
                  </a:lnTo>
                  <a:lnTo>
                    <a:pt x="2423414" y="479145"/>
                  </a:lnTo>
                  <a:lnTo>
                    <a:pt x="2422956" y="463194"/>
                  </a:lnTo>
                  <a:lnTo>
                    <a:pt x="2422944" y="462572"/>
                  </a:lnTo>
                  <a:lnTo>
                    <a:pt x="2419896" y="432485"/>
                  </a:lnTo>
                  <a:lnTo>
                    <a:pt x="2414663" y="410743"/>
                  </a:lnTo>
                  <a:lnTo>
                    <a:pt x="2412771" y="402920"/>
                  </a:lnTo>
                  <a:lnTo>
                    <a:pt x="2399906" y="381876"/>
                  </a:lnTo>
                  <a:lnTo>
                    <a:pt x="2399906" y="295173"/>
                  </a:lnTo>
                  <a:lnTo>
                    <a:pt x="2399906" y="285902"/>
                  </a:lnTo>
                  <a:lnTo>
                    <a:pt x="2443454" y="271386"/>
                  </a:lnTo>
                  <a:lnTo>
                    <a:pt x="2447277" y="266077"/>
                  </a:lnTo>
                  <a:lnTo>
                    <a:pt x="2447277" y="254101"/>
                  </a:lnTo>
                  <a:close/>
                </a:path>
                <a:path w="3726179" h="567689">
                  <a:moveTo>
                    <a:pt x="3129838" y="129019"/>
                  </a:moveTo>
                  <a:lnTo>
                    <a:pt x="3127171" y="125336"/>
                  </a:lnTo>
                  <a:lnTo>
                    <a:pt x="3094037" y="114300"/>
                  </a:lnTo>
                  <a:lnTo>
                    <a:pt x="3094037" y="284708"/>
                  </a:lnTo>
                  <a:lnTo>
                    <a:pt x="3093859" y="284708"/>
                  </a:lnTo>
                  <a:lnTo>
                    <a:pt x="3092399" y="285013"/>
                  </a:lnTo>
                  <a:lnTo>
                    <a:pt x="3090100" y="285292"/>
                  </a:lnTo>
                  <a:lnTo>
                    <a:pt x="3084461" y="285292"/>
                  </a:lnTo>
                  <a:lnTo>
                    <a:pt x="3082163" y="285013"/>
                  </a:lnTo>
                  <a:lnTo>
                    <a:pt x="3080702" y="284708"/>
                  </a:lnTo>
                  <a:lnTo>
                    <a:pt x="3080524" y="284708"/>
                  </a:lnTo>
                  <a:lnTo>
                    <a:pt x="3081324" y="269049"/>
                  </a:lnTo>
                  <a:lnTo>
                    <a:pt x="3082950" y="255701"/>
                  </a:lnTo>
                  <a:lnTo>
                    <a:pt x="3085033" y="245287"/>
                  </a:lnTo>
                  <a:lnTo>
                    <a:pt x="3087281" y="237794"/>
                  </a:lnTo>
                  <a:lnTo>
                    <a:pt x="3089529" y="245287"/>
                  </a:lnTo>
                  <a:lnTo>
                    <a:pt x="3091611" y="255701"/>
                  </a:lnTo>
                  <a:lnTo>
                    <a:pt x="3093212" y="268871"/>
                  </a:lnTo>
                  <a:lnTo>
                    <a:pt x="3094024" y="284530"/>
                  </a:lnTo>
                  <a:lnTo>
                    <a:pt x="3094037" y="284708"/>
                  </a:lnTo>
                  <a:lnTo>
                    <a:pt x="3094037" y="114300"/>
                  </a:lnTo>
                  <a:lnTo>
                    <a:pt x="3089656" y="112839"/>
                  </a:lnTo>
                  <a:lnTo>
                    <a:pt x="3089656" y="133172"/>
                  </a:lnTo>
                  <a:lnTo>
                    <a:pt x="3011817" y="159118"/>
                  </a:lnTo>
                  <a:lnTo>
                    <a:pt x="3011817" y="179476"/>
                  </a:lnTo>
                  <a:lnTo>
                    <a:pt x="3011817" y="264782"/>
                  </a:lnTo>
                  <a:lnTo>
                    <a:pt x="3010141" y="268871"/>
                  </a:lnTo>
                  <a:lnTo>
                    <a:pt x="2964192" y="289648"/>
                  </a:lnTo>
                  <a:lnTo>
                    <a:pt x="2921571" y="295503"/>
                  </a:lnTo>
                  <a:lnTo>
                    <a:pt x="2898089" y="296265"/>
                  </a:lnTo>
                  <a:lnTo>
                    <a:pt x="2849270" y="292849"/>
                  </a:lnTo>
                  <a:lnTo>
                    <a:pt x="2813621" y="284530"/>
                  </a:lnTo>
                  <a:lnTo>
                    <a:pt x="2791764" y="274205"/>
                  </a:lnTo>
                  <a:lnTo>
                    <a:pt x="2784348" y="264782"/>
                  </a:lnTo>
                  <a:lnTo>
                    <a:pt x="2784348" y="179476"/>
                  </a:lnTo>
                  <a:lnTo>
                    <a:pt x="2896019" y="216700"/>
                  </a:lnTo>
                  <a:lnTo>
                    <a:pt x="2897047" y="216865"/>
                  </a:lnTo>
                  <a:lnTo>
                    <a:pt x="2899118" y="216865"/>
                  </a:lnTo>
                  <a:lnTo>
                    <a:pt x="2900146" y="216700"/>
                  </a:lnTo>
                  <a:lnTo>
                    <a:pt x="2959163" y="197027"/>
                  </a:lnTo>
                  <a:lnTo>
                    <a:pt x="3011817" y="179476"/>
                  </a:lnTo>
                  <a:lnTo>
                    <a:pt x="3011817" y="159118"/>
                  </a:lnTo>
                  <a:lnTo>
                    <a:pt x="2898089" y="197027"/>
                  </a:lnTo>
                  <a:lnTo>
                    <a:pt x="2845435" y="179476"/>
                  </a:lnTo>
                  <a:lnTo>
                    <a:pt x="2706509" y="133172"/>
                  </a:lnTo>
                  <a:lnTo>
                    <a:pt x="2898089" y="69316"/>
                  </a:lnTo>
                  <a:lnTo>
                    <a:pt x="3089656" y="133172"/>
                  </a:lnTo>
                  <a:lnTo>
                    <a:pt x="3089656" y="112839"/>
                  </a:lnTo>
                  <a:lnTo>
                    <a:pt x="2959125" y="69316"/>
                  </a:lnTo>
                  <a:lnTo>
                    <a:pt x="2899156" y="49326"/>
                  </a:lnTo>
                  <a:lnTo>
                    <a:pt x="2897009" y="49326"/>
                  </a:lnTo>
                  <a:lnTo>
                    <a:pt x="2668994" y="125336"/>
                  </a:lnTo>
                  <a:lnTo>
                    <a:pt x="2666339" y="129019"/>
                  </a:lnTo>
                  <a:lnTo>
                    <a:pt x="2666339" y="137325"/>
                  </a:lnTo>
                  <a:lnTo>
                    <a:pt x="2668994" y="141020"/>
                  </a:lnTo>
                  <a:lnTo>
                    <a:pt x="2765044" y="173037"/>
                  </a:lnTo>
                  <a:lnTo>
                    <a:pt x="2765044" y="264782"/>
                  </a:lnTo>
                  <a:lnTo>
                    <a:pt x="2776537" y="286778"/>
                  </a:lnTo>
                  <a:lnTo>
                    <a:pt x="2806776" y="302679"/>
                  </a:lnTo>
                  <a:lnTo>
                    <a:pt x="2849410" y="312318"/>
                  </a:lnTo>
                  <a:lnTo>
                    <a:pt x="2898089" y="315569"/>
                  </a:lnTo>
                  <a:lnTo>
                    <a:pt x="2946755" y="312318"/>
                  </a:lnTo>
                  <a:lnTo>
                    <a:pt x="2989389" y="302679"/>
                  </a:lnTo>
                  <a:lnTo>
                    <a:pt x="3001594" y="296265"/>
                  </a:lnTo>
                  <a:lnTo>
                    <a:pt x="3019628" y="286778"/>
                  </a:lnTo>
                  <a:lnTo>
                    <a:pt x="3031121" y="264782"/>
                  </a:lnTo>
                  <a:lnTo>
                    <a:pt x="3031121" y="179476"/>
                  </a:lnTo>
                  <a:lnTo>
                    <a:pt x="3031121" y="173037"/>
                  </a:lnTo>
                  <a:lnTo>
                    <a:pt x="3077629" y="157530"/>
                  </a:lnTo>
                  <a:lnTo>
                    <a:pt x="3077629" y="217754"/>
                  </a:lnTo>
                  <a:lnTo>
                    <a:pt x="3068688" y="232359"/>
                  </a:lnTo>
                  <a:lnTo>
                    <a:pt x="3063735" y="252882"/>
                  </a:lnTo>
                  <a:lnTo>
                    <a:pt x="3061614" y="273773"/>
                  </a:lnTo>
                  <a:lnTo>
                    <a:pt x="3061309" y="284530"/>
                  </a:lnTo>
                  <a:lnTo>
                    <a:pt x="3061220" y="289648"/>
                  </a:lnTo>
                  <a:lnTo>
                    <a:pt x="3062909" y="295503"/>
                  </a:lnTo>
                  <a:lnTo>
                    <a:pt x="3062986" y="295770"/>
                  </a:lnTo>
                  <a:lnTo>
                    <a:pt x="3068180" y="300532"/>
                  </a:lnTo>
                  <a:lnTo>
                    <a:pt x="3076410" y="303555"/>
                  </a:lnTo>
                  <a:lnTo>
                    <a:pt x="3087281" y="304609"/>
                  </a:lnTo>
                  <a:lnTo>
                    <a:pt x="3098152" y="303555"/>
                  </a:lnTo>
                  <a:lnTo>
                    <a:pt x="3106369" y="300532"/>
                  </a:lnTo>
                  <a:lnTo>
                    <a:pt x="3111563" y="295770"/>
                  </a:lnTo>
                  <a:lnTo>
                    <a:pt x="3113328" y="289648"/>
                  </a:lnTo>
                  <a:lnTo>
                    <a:pt x="3113265" y="285292"/>
                  </a:lnTo>
                  <a:lnTo>
                    <a:pt x="3112947" y="274205"/>
                  </a:lnTo>
                  <a:lnTo>
                    <a:pt x="3112935" y="273773"/>
                  </a:lnTo>
                  <a:lnTo>
                    <a:pt x="3110814" y="252882"/>
                  </a:lnTo>
                  <a:lnTo>
                    <a:pt x="3107182" y="237794"/>
                  </a:lnTo>
                  <a:lnTo>
                    <a:pt x="3105874" y="232359"/>
                  </a:lnTo>
                  <a:lnTo>
                    <a:pt x="3096933" y="217754"/>
                  </a:lnTo>
                  <a:lnTo>
                    <a:pt x="3096933" y="157530"/>
                  </a:lnTo>
                  <a:lnTo>
                    <a:pt x="3096933" y="151104"/>
                  </a:lnTo>
                  <a:lnTo>
                    <a:pt x="3127171" y="141020"/>
                  </a:lnTo>
                  <a:lnTo>
                    <a:pt x="3129838" y="137325"/>
                  </a:lnTo>
                  <a:lnTo>
                    <a:pt x="3129838" y="129019"/>
                  </a:lnTo>
                  <a:close/>
                </a:path>
                <a:path w="3726179" h="567689">
                  <a:moveTo>
                    <a:pt x="3726002" y="380606"/>
                  </a:moveTo>
                  <a:lnTo>
                    <a:pt x="3723335" y="376923"/>
                  </a:lnTo>
                  <a:lnTo>
                    <a:pt x="3690201" y="365887"/>
                  </a:lnTo>
                  <a:lnTo>
                    <a:pt x="3690201" y="536295"/>
                  </a:lnTo>
                  <a:lnTo>
                    <a:pt x="3690010" y="536295"/>
                  </a:lnTo>
                  <a:lnTo>
                    <a:pt x="3688562" y="536600"/>
                  </a:lnTo>
                  <a:lnTo>
                    <a:pt x="3686264" y="536879"/>
                  </a:lnTo>
                  <a:lnTo>
                    <a:pt x="3680625" y="536879"/>
                  </a:lnTo>
                  <a:lnTo>
                    <a:pt x="3678326" y="536600"/>
                  </a:lnTo>
                  <a:lnTo>
                    <a:pt x="3676866" y="536295"/>
                  </a:lnTo>
                  <a:lnTo>
                    <a:pt x="3676688" y="536295"/>
                  </a:lnTo>
                  <a:lnTo>
                    <a:pt x="3677488" y="520649"/>
                  </a:lnTo>
                  <a:lnTo>
                    <a:pt x="3679101" y="507301"/>
                  </a:lnTo>
                  <a:lnTo>
                    <a:pt x="3681184" y="496887"/>
                  </a:lnTo>
                  <a:lnTo>
                    <a:pt x="3683444" y="489381"/>
                  </a:lnTo>
                  <a:lnTo>
                    <a:pt x="3685692" y="496887"/>
                  </a:lnTo>
                  <a:lnTo>
                    <a:pt x="3687775" y="507301"/>
                  </a:lnTo>
                  <a:lnTo>
                    <a:pt x="3689375" y="520471"/>
                  </a:lnTo>
                  <a:lnTo>
                    <a:pt x="3690188" y="536130"/>
                  </a:lnTo>
                  <a:lnTo>
                    <a:pt x="3690201" y="536295"/>
                  </a:lnTo>
                  <a:lnTo>
                    <a:pt x="3690201" y="365887"/>
                  </a:lnTo>
                  <a:lnTo>
                    <a:pt x="3685819" y="364426"/>
                  </a:lnTo>
                  <a:lnTo>
                    <a:pt x="3685819" y="384759"/>
                  </a:lnTo>
                  <a:lnTo>
                    <a:pt x="3607981" y="410705"/>
                  </a:lnTo>
                  <a:lnTo>
                    <a:pt x="3607981" y="431063"/>
                  </a:lnTo>
                  <a:lnTo>
                    <a:pt x="3607981" y="516369"/>
                  </a:lnTo>
                  <a:lnTo>
                    <a:pt x="3606304" y="520471"/>
                  </a:lnTo>
                  <a:lnTo>
                    <a:pt x="3560356" y="541248"/>
                  </a:lnTo>
                  <a:lnTo>
                    <a:pt x="3517735" y="547103"/>
                  </a:lnTo>
                  <a:lnTo>
                    <a:pt x="3494252" y="547852"/>
                  </a:lnTo>
                  <a:lnTo>
                    <a:pt x="3445433" y="544449"/>
                  </a:lnTo>
                  <a:lnTo>
                    <a:pt x="3409785" y="536130"/>
                  </a:lnTo>
                  <a:lnTo>
                    <a:pt x="3387928" y="525805"/>
                  </a:lnTo>
                  <a:lnTo>
                    <a:pt x="3380511" y="516369"/>
                  </a:lnTo>
                  <a:lnTo>
                    <a:pt x="3380511" y="431063"/>
                  </a:lnTo>
                  <a:lnTo>
                    <a:pt x="3492182" y="468287"/>
                  </a:lnTo>
                  <a:lnTo>
                    <a:pt x="3493211" y="468452"/>
                  </a:lnTo>
                  <a:lnTo>
                    <a:pt x="3495281" y="468452"/>
                  </a:lnTo>
                  <a:lnTo>
                    <a:pt x="3496310" y="468287"/>
                  </a:lnTo>
                  <a:lnTo>
                    <a:pt x="3555327" y="448614"/>
                  </a:lnTo>
                  <a:lnTo>
                    <a:pt x="3607981" y="431063"/>
                  </a:lnTo>
                  <a:lnTo>
                    <a:pt x="3607981" y="410705"/>
                  </a:lnTo>
                  <a:lnTo>
                    <a:pt x="3494252" y="448614"/>
                  </a:lnTo>
                  <a:lnTo>
                    <a:pt x="3441585" y="431063"/>
                  </a:lnTo>
                  <a:lnTo>
                    <a:pt x="3302673" y="384759"/>
                  </a:lnTo>
                  <a:lnTo>
                    <a:pt x="3494252" y="320903"/>
                  </a:lnTo>
                  <a:lnTo>
                    <a:pt x="3685819" y="384759"/>
                  </a:lnTo>
                  <a:lnTo>
                    <a:pt x="3685819" y="364426"/>
                  </a:lnTo>
                  <a:lnTo>
                    <a:pt x="3555288" y="320903"/>
                  </a:lnTo>
                  <a:lnTo>
                    <a:pt x="3495319" y="300913"/>
                  </a:lnTo>
                  <a:lnTo>
                    <a:pt x="3493173" y="300913"/>
                  </a:lnTo>
                  <a:lnTo>
                    <a:pt x="3265157" y="376923"/>
                  </a:lnTo>
                  <a:lnTo>
                    <a:pt x="3262503" y="380606"/>
                  </a:lnTo>
                  <a:lnTo>
                    <a:pt x="3262503" y="388912"/>
                  </a:lnTo>
                  <a:lnTo>
                    <a:pt x="3265157" y="392607"/>
                  </a:lnTo>
                  <a:lnTo>
                    <a:pt x="3361207" y="424624"/>
                  </a:lnTo>
                  <a:lnTo>
                    <a:pt x="3361207" y="516369"/>
                  </a:lnTo>
                  <a:lnTo>
                    <a:pt x="3372688" y="538378"/>
                  </a:lnTo>
                  <a:lnTo>
                    <a:pt x="3402927" y="554278"/>
                  </a:lnTo>
                  <a:lnTo>
                    <a:pt x="3445573" y="563918"/>
                  </a:lnTo>
                  <a:lnTo>
                    <a:pt x="3494252" y="567156"/>
                  </a:lnTo>
                  <a:lnTo>
                    <a:pt x="3542919" y="563918"/>
                  </a:lnTo>
                  <a:lnTo>
                    <a:pt x="3585553" y="554278"/>
                  </a:lnTo>
                  <a:lnTo>
                    <a:pt x="3597757" y="547852"/>
                  </a:lnTo>
                  <a:lnTo>
                    <a:pt x="3615791" y="538378"/>
                  </a:lnTo>
                  <a:lnTo>
                    <a:pt x="3627285" y="516369"/>
                  </a:lnTo>
                  <a:lnTo>
                    <a:pt x="3627285" y="431063"/>
                  </a:lnTo>
                  <a:lnTo>
                    <a:pt x="3627285" y="424624"/>
                  </a:lnTo>
                  <a:lnTo>
                    <a:pt x="3673792" y="409117"/>
                  </a:lnTo>
                  <a:lnTo>
                    <a:pt x="3673792" y="469341"/>
                  </a:lnTo>
                  <a:lnTo>
                    <a:pt x="3664851" y="483958"/>
                  </a:lnTo>
                  <a:lnTo>
                    <a:pt x="3659898" y="504482"/>
                  </a:lnTo>
                  <a:lnTo>
                    <a:pt x="3657777" y="525373"/>
                  </a:lnTo>
                  <a:lnTo>
                    <a:pt x="3657473" y="536130"/>
                  </a:lnTo>
                  <a:lnTo>
                    <a:pt x="3657384" y="541248"/>
                  </a:lnTo>
                  <a:lnTo>
                    <a:pt x="3659073" y="547103"/>
                  </a:lnTo>
                  <a:lnTo>
                    <a:pt x="3659149" y="547370"/>
                  </a:lnTo>
                  <a:lnTo>
                    <a:pt x="3664343" y="552132"/>
                  </a:lnTo>
                  <a:lnTo>
                    <a:pt x="3672573" y="555155"/>
                  </a:lnTo>
                  <a:lnTo>
                    <a:pt x="3683444" y="556196"/>
                  </a:lnTo>
                  <a:lnTo>
                    <a:pt x="3694315" y="555155"/>
                  </a:lnTo>
                  <a:lnTo>
                    <a:pt x="3702532" y="552132"/>
                  </a:lnTo>
                  <a:lnTo>
                    <a:pt x="3707727" y="547370"/>
                  </a:lnTo>
                  <a:lnTo>
                    <a:pt x="3709479" y="541248"/>
                  </a:lnTo>
                  <a:lnTo>
                    <a:pt x="3709416" y="536879"/>
                  </a:lnTo>
                  <a:lnTo>
                    <a:pt x="3703345" y="489381"/>
                  </a:lnTo>
                  <a:lnTo>
                    <a:pt x="3693096" y="469341"/>
                  </a:lnTo>
                  <a:lnTo>
                    <a:pt x="3693096" y="409117"/>
                  </a:lnTo>
                  <a:lnTo>
                    <a:pt x="3693096" y="402691"/>
                  </a:lnTo>
                  <a:lnTo>
                    <a:pt x="3723335" y="392607"/>
                  </a:lnTo>
                  <a:lnTo>
                    <a:pt x="3726002" y="388912"/>
                  </a:lnTo>
                  <a:lnTo>
                    <a:pt x="3726002" y="380606"/>
                  </a:lnTo>
                  <a:close/>
                </a:path>
              </a:pathLst>
            </a:custGeom>
            <a:solidFill>
              <a:srgbClr val="8DB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C81D0F-C518-A349-431B-27A50CE7D9EA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3E273-6126-98BD-33D2-9A21D0FB5174}"/>
              </a:ext>
            </a:extLst>
          </p:cNvPr>
          <p:cNvSpPr txBox="1"/>
          <p:nvPr/>
        </p:nvSpPr>
        <p:spPr>
          <a:xfrm>
            <a:off x="292100" y="78422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5800" cy="1296035"/>
          </a:xfrm>
          <a:custGeom>
            <a:avLst/>
            <a:gdLst/>
            <a:ahLst/>
            <a:cxnLst/>
            <a:rect l="l" t="t" r="r" b="b"/>
            <a:pathLst>
              <a:path w="5760085" h="1296035">
                <a:moveTo>
                  <a:pt x="5759996" y="0"/>
                </a:moveTo>
                <a:lnTo>
                  <a:pt x="0" y="0"/>
                </a:lnTo>
                <a:lnTo>
                  <a:pt x="0" y="1295996"/>
                </a:lnTo>
                <a:lnTo>
                  <a:pt x="5759996" y="1295996"/>
                </a:lnTo>
                <a:lnTo>
                  <a:pt x="5759996" y="0"/>
                </a:lnTo>
                <a:close/>
              </a:path>
            </a:pathLst>
          </a:custGeom>
          <a:solidFill>
            <a:srgbClr val="E58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1715" y="420313"/>
            <a:ext cx="3722370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>
              <a:lnSpc>
                <a:spcPts val="3935"/>
              </a:lnSpc>
            </a:pPr>
            <a:r>
              <a:rPr sz="3350" b="1" spc="-114" dirty="0" err="1">
                <a:solidFill>
                  <a:srgbClr val="FFFFFF"/>
                </a:solidFill>
                <a:latin typeface="Bergen Mono Semi Bold"/>
              </a:rPr>
              <a:t>Performance:Day</a:t>
            </a:r>
            <a:endParaRPr sz="3350" b="1" spc="-114" dirty="0">
              <a:solidFill>
                <a:srgbClr val="FFFFFF"/>
              </a:solidFill>
              <a:latin typeface="Bergen Mono Semi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5635" y="899461"/>
            <a:ext cx="376174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Insight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Inspiration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80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ergen Mono"/>
                <a:cs typeface="Bergen Mono"/>
              </a:rPr>
              <a:t>Networking</a:t>
            </a:r>
            <a:endParaRPr sz="1100" dirty="0">
              <a:latin typeface="Bergen Mono"/>
              <a:cs typeface="Bergen Mono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100" dirty="0">
              <a:latin typeface="Bergen Mono"/>
              <a:cs typeface="Bergen Mon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060" y="79846"/>
            <a:ext cx="5531667" cy="2329280"/>
            <a:chOff x="144060" y="79846"/>
            <a:chExt cx="5531667" cy="2329280"/>
          </a:xfrm>
        </p:grpSpPr>
        <p:sp>
          <p:nvSpPr>
            <p:cNvPr id="13" name="object 13"/>
            <p:cNvSpPr/>
            <p:nvPr/>
          </p:nvSpPr>
          <p:spPr>
            <a:xfrm>
              <a:off x="3872344" y="233546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16433" y="24307"/>
                  </a:moveTo>
                  <a:lnTo>
                    <a:pt x="1206" y="24307"/>
                  </a:lnTo>
                  <a:lnTo>
                    <a:pt x="1206" y="73215"/>
                  </a:lnTo>
                  <a:lnTo>
                    <a:pt x="16433" y="73215"/>
                  </a:lnTo>
                  <a:lnTo>
                    <a:pt x="16433" y="24307"/>
                  </a:lnTo>
                  <a:close/>
                </a:path>
                <a:path w="73660" h="73660">
                  <a:moveTo>
                    <a:pt x="17640" y="3949"/>
                  </a:moveTo>
                  <a:lnTo>
                    <a:pt x="13690" y="0"/>
                  </a:lnTo>
                  <a:lnTo>
                    <a:pt x="3937" y="0"/>
                  </a:lnTo>
                  <a:lnTo>
                    <a:pt x="0" y="3949"/>
                  </a:lnTo>
                  <a:lnTo>
                    <a:pt x="0" y="13677"/>
                  </a:lnTo>
                  <a:lnTo>
                    <a:pt x="3937" y="17627"/>
                  </a:lnTo>
                  <a:lnTo>
                    <a:pt x="13690" y="17627"/>
                  </a:lnTo>
                  <a:lnTo>
                    <a:pt x="17640" y="13677"/>
                  </a:lnTo>
                  <a:lnTo>
                    <a:pt x="17640" y="3949"/>
                  </a:lnTo>
                  <a:close/>
                </a:path>
                <a:path w="73660" h="73660">
                  <a:moveTo>
                    <a:pt x="73367" y="46405"/>
                  </a:moveTo>
                  <a:lnTo>
                    <a:pt x="72682" y="37211"/>
                  </a:lnTo>
                  <a:lnTo>
                    <a:pt x="70027" y="29819"/>
                  </a:lnTo>
                  <a:lnTo>
                    <a:pt x="64490" y="24892"/>
                  </a:lnTo>
                  <a:lnTo>
                    <a:pt x="55143" y="23114"/>
                  </a:lnTo>
                  <a:lnTo>
                    <a:pt x="47739" y="23114"/>
                  </a:lnTo>
                  <a:lnTo>
                    <a:pt x="42773" y="27165"/>
                  </a:lnTo>
                  <a:lnTo>
                    <a:pt x="40741" y="31013"/>
                  </a:lnTo>
                  <a:lnTo>
                    <a:pt x="40538" y="31013"/>
                  </a:lnTo>
                  <a:lnTo>
                    <a:pt x="40538" y="24320"/>
                  </a:lnTo>
                  <a:lnTo>
                    <a:pt x="25958" y="24320"/>
                  </a:lnTo>
                  <a:lnTo>
                    <a:pt x="25958" y="73228"/>
                  </a:lnTo>
                  <a:lnTo>
                    <a:pt x="41148" y="73228"/>
                  </a:lnTo>
                  <a:lnTo>
                    <a:pt x="41148" y="42659"/>
                  </a:lnTo>
                  <a:lnTo>
                    <a:pt x="42354" y="36487"/>
                  </a:lnTo>
                  <a:lnTo>
                    <a:pt x="58064" y="36487"/>
                  </a:lnTo>
                  <a:lnTo>
                    <a:pt x="58178" y="43776"/>
                  </a:lnTo>
                  <a:lnTo>
                    <a:pt x="58178" y="73228"/>
                  </a:lnTo>
                  <a:lnTo>
                    <a:pt x="73367" y="73228"/>
                  </a:lnTo>
                  <a:lnTo>
                    <a:pt x="73367" y="46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635" y="479425"/>
              <a:ext cx="240060" cy="3542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4060" y="252163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4" h="410845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4" h="410845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09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4" h="410845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4" h="410845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4" h="410845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4" h="410845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2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4" h="410845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791" y="79846"/>
              <a:ext cx="226536" cy="2306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5859" y="786763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4" h="410844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4" h="410844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09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4" h="410844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4" h="410844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4" h="410844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4" h="410844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2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4" h="410844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591" y="614444"/>
              <a:ext cx="226536" cy="2306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79460" y="264763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5" h="410845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5" h="410845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09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5" h="410845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5" h="410845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5" h="410845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5" h="410845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2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5" h="410845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9191" y="92445"/>
              <a:ext cx="226536" cy="2306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77260" y="799566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5" h="410844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5" h="410844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09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5" h="410844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5" h="410844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5" h="410844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5" h="410844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2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5" h="410844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6991" y="627247"/>
              <a:ext cx="226536" cy="230687"/>
            </a:xfrm>
            <a:prstGeom prst="rect">
              <a:avLst/>
            </a:prstGeom>
          </p:spPr>
        </p:pic>
      </p:grpSp>
      <p:pic>
        <p:nvPicPr>
          <p:cNvPr id="14" name="Picture 13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5CCF2642-33B8-B988-68FC-5B7E7B764E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6060" r="-446" b="547"/>
          <a:stretch>
            <a:fillRect/>
          </a:stretch>
        </p:blipFill>
        <p:spPr>
          <a:xfrm>
            <a:off x="1867688" y="1295984"/>
            <a:ext cx="1778331" cy="937812"/>
          </a:xfrm>
          <a:prstGeom prst="rect">
            <a:avLst/>
          </a:prstGeom>
        </p:spPr>
      </p:pic>
      <p:pic>
        <p:nvPicPr>
          <p:cNvPr id="27" name="Picture 26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307ED497-4682-3922-ADCA-7F5DD14745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7"/>
          <a:stretch>
            <a:fillRect/>
          </a:stretch>
        </p:blipFill>
        <p:spPr>
          <a:xfrm>
            <a:off x="0" y="1295984"/>
            <a:ext cx="1778331" cy="935176"/>
          </a:xfrm>
          <a:prstGeom prst="rect">
            <a:avLst/>
          </a:prstGeom>
        </p:spPr>
      </p:pic>
      <p:pic>
        <p:nvPicPr>
          <p:cNvPr id="29" name="Picture 28" descr="A group of people sitting in chairs in front of a large screen&#10;&#10;AI-generated content may be incorrect.">
            <a:extLst>
              <a:ext uri="{FF2B5EF4-FFF2-40B4-BE49-F238E27FC236}">
                <a16:creationId xmlns:a16="http://schemas.microsoft.com/office/drawing/2014/main" id="{FC4E0858-C341-AFA6-DA83-8841312ED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/>
          <a:stretch>
            <a:fillRect/>
          </a:stretch>
        </p:blipFill>
        <p:spPr>
          <a:xfrm>
            <a:off x="0" y="2299347"/>
            <a:ext cx="1781924" cy="954391"/>
          </a:xfrm>
          <a:prstGeom prst="rect">
            <a:avLst/>
          </a:prstGeom>
        </p:spPr>
      </p:pic>
      <p:pic>
        <p:nvPicPr>
          <p:cNvPr id="31" name="Picture 30" descr="A person sitting in a chair clapping&#10;&#10;AI-generated content may be incorrect.">
            <a:extLst>
              <a:ext uri="{FF2B5EF4-FFF2-40B4-BE49-F238E27FC236}">
                <a16:creationId xmlns:a16="http://schemas.microsoft.com/office/drawing/2014/main" id="{17F5CDFB-1D5D-F3E3-AD7C-B4AC92409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b="14974"/>
          <a:stretch>
            <a:fillRect/>
          </a:stretch>
        </p:blipFill>
        <p:spPr>
          <a:xfrm>
            <a:off x="1867689" y="2299347"/>
            <a:ext cx="1762332" cy="954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39093-BAEF-58B9-9F4D-CC44632E927A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81079EE5-AAE8-C937-1B13-97F1F345CAC3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6" name="Picture 5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763AF049-18AF-31CB-FB24-57C023E83A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g object 16">
            <a:extLst>
              <a:ext uri="{FF2B5EF4-FFF2-40B4-BE49-F238E27FC236}">
                <a16:creationId xmlns:a16="http://schemas.microsoft.com/office/drawing/2014/main" id="{023F42F9-A1DA-28D8-CFD5-FF833195F623}"/>
              </a:ext>
            </a:extLst>
          </p:cNvPr>
          <p:cNvSpPr/>
          <p:nvPr/>
        </p:nvSpPr>
        <p:spPr>
          <a:xfrm>
            <a:off x="0" y="2650312"/>
            <a:ext cx="5765800" cy="594538"/>
          </a:xfrm>
          <a:custGeom>
            <a:avLst/>
            <a:gdLst/>
            <a:ahLst/>
            <a:cxnLst/>
            <a:rect l="l" t="t" r="r" b="b"/>
            <a:pathLst>
              <a:path w="5760085" h="589914">
                <a:moveTo>
                  <a:pt x="5759996" y="0"/>
                </a:moveTo>
                <a:lnTo>
                  <a:pt x="0" y="0"/>
                </a:lnTo>
                <a:lnTo>
                  <a:pt x="0" y="589686"/>
                </a:lnTo>
                <a:lnTo>
                  <a:pt x="5759996" y="589686"/>
                </a:lnTo>
                <a:lnTo>
                  <a:pt x="5759996" y="0"/>
                </a:lnTo>
                <a:close/>
              </a:path>
            </a:pathLst>
          </a:custGeom>
          <a:solidFill>
            <a:srgbClr val="E584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97473" y="2806516"/>
            <a:ext cx="202183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ts val="2120"/>
              </a:lnSpc>
            </a:pPr>
            <a:r>
              <a:rPr sz="1700" b="1" spc="-114" dirty="0" err="1">
                <a:solidFill>
                  <a:srgbClr val="FFFFFF"/>
                </a:solidFill>
                <a:latin typeface="Bergen Mono Semi Bold"/>
              </a:rPr>
              <a:t>Performance:Day</a:t>
            </a:r>
            <a:endParaRPr sz="1700" b="1" spc="-114" dirty="0">
              <a:solidFill>
                <a:srgbClr val="FFFFFF"/>
              </a:solidFill>
              <a:latin typeface="Bergen Mono Semi 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0060" y="2656928"/>
            <a:ext cx="3124144" cy="583202"/>
            <a:chOff x="630060" y="2656928"/>
            <a:chExt cx="3124144" cy="58320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4298" y="2841625"/>
              <a:ext cx="129906" cy="1913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30060" y="2829246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4" h="410844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4" h="410844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10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4" h="410844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4" h="410844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4" h="410844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4" h="410844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3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4" h="410844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792" y="2656928"/>
              <a:ext cx="226536" cy="23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58079" y="2829246"/>
              <a:ext cx="267335" cy="410845"/>
            </a:xfrm>
            <a:custGeom>
              <a:avLst/>
              <a:gdLst/>
              <a:ahLst/>
              <a:cxnLst/>
              <a:rect l="l" t="t" r="r" b="b"/>
              <a:pathLst>
                <a:path w="267335" h="410844">
                  <a:moveTo>
                    <a:pt x="178852" y="357624"/>
                  </a:moveTo>
                  <a:lnTo>
                    <a:pt x="143281" y="357624"/>
                  </a:lnTo>
                  <a:lnTo>
                    <a:pt x="154776" y="361976"/>
                  </a:lnTo>
                  <a:lnTo>
                    <a:pt x="163981" y="370036"/>
                  </a:lnTo>
                  <a:lnTo>
                    <a:pt x="169821" y="381313"/>
                  </a:lnTo>
                  <a:lnTo>
                    <a:pt x="171121" y="389534"/>
                  </a:lnTo>
                  <a:lnTo>
                    <a:pt x="172489" y="399300"/>
                  </a:lnTo>
                  <a:lnTo>
                    <a:pt x="172589" y="400021"/>
                  </a:lnTo>
                  <a:lnTo>
                    <a:pt x="176136" y="408032"/>
                  </a:lnTo>
                  <a:lnTo>
                    <a:pt x="183964" y="410667"/>
                  </a:lnTo>
                  <a:lnTo>
                    <a:pt x="193247" y="409663"/>
                  </a:lnTo>
                  <a:lnTo>
                    <a:pt x="193626" y="400021"/>
                  </a:lnTo>
                  <a:lnTo>
                    <a:pt x="193654" y="399300"/>
                  </a:lnTo>
                  <a:lnTo>
                    <a:pt x="193192" y="392929"/>
                  </a:lnTo>
                  <a:lnTo>
                    <a:pt x="193146" y="392290"/>
                  </a:lnTo>
                  <a:lnTo>
                    <a:pt x="183379" y="361976"/>
                  </a:lnTo>
                  <a:lnTo>
                    <a:pt x="183258" y="361600"/>
                  </a:lnTo>
                  <a:lnTo>
                    <a:pt x="178852" y="357624"/>
                  </a:lnTo>
                  <a:close/>
                </a:path>
                <a:path w="267335" h="410844">
                  <a:moveTo>
                    <a:pt x="148620" y="0"/>
                  </a:moveTo>
                  <a:lnTo>
                    <a:pt x="145762" y="571"/>
                  </a:lnTo>
                  <a:lnTo>
                    <a:pt x="145432" y="3327"/>
                  </a:lnTo>
                  <a:lnTo>
                    <a:pt x="144187" y="5892"/>
                  </a:lnTo>
                  <a:lnTo>
                    <a:pt x="89291" y="95077"/>
                  </a:lnTo>
                  <a:lnTo>
                    <a:pt x="62243" y="139986"/>
                  </a:lnTo>
                  <a:lnTo>
                    <a:pt x="36429" y="184730"/>
                  </a:lnTo>
                  <a:lnTo>
                    <a:pt x="12933" y="228447"/>
                  </a:lnTo>
                  <a:lnTo>
                    <a:pt x="4002" y="262758"/>
                  </a:lnTo>
                  <a:lnTo>
                    <a:pt x="8250" y="278777"/>
                  </a:lnTo>
                  <a:lnTo>
                    <a:pt x="17582" y="291299"/>
                  </a:lnTo>
                  <a:lnTo>
                    <a:pt x="19676" y="294182"/>
                  </a:lnTo>
                  <a:lnTo>
                    <a:pt x="5689" y="314967"/>
                  </a:lnTo>
                  <a:lnTo>
                    <a:pt x="0" y="339161"/>
                  </a:lnTo>
                  <a:lnTo>
                    <a:pt x="3728" y="361600"/>
                  </a:lnTo>
                  <a:lnTo>
                    <a:pt x="3791" y="361976"/>
                  </a:lnTo>
                  <a:lnTo>
                    <a:pt x="3881" y="362518"/>
                  </a:lnTo>
                  <a:lnTo>
                    <a:pt x="3980" y="363119"/>
                  </a:lnTo>
                  <a:lnTo>
                    <a:pt x="18978" y="383235"/>
                  </a:lnTo>
                  <a:lnTo>
                    <a:pt x="34914" y="392929"/>
                  </a:lnTo>
                  <a:lnTo>
                    <a:pt x="52238" y="397486"/>
                  </a:lnTo>
                  <a:lnTo>
                    <a:pt x="70026" y="396492"/>
                  </a:lnTo>
                  <a:lnTo>
                    <a:pt x="87355" y="389534"/>
                  </a:lnTo>
                  <a:lnTo>
                    <a:pt x="97726" y="381313"/>
                  </a:lnTo>
                  <a:lnTo>
                    <a:pt x="102417" y="376732"/>
                  </a:lnTo>
                  <a:lnTo>
                    <a:pt x="53281" y="376732"/>
                  </a:lnTo>
                  <a:lnTo>
                    <a:pt x="31718" y="367240"/>
                  </a:lnTo>
                  <a:lnTo>
                    <a:pt x="21539" y="348602"/>
                  </a:lnTo>
                  <a:lnTo>
                    <a:pt x="22925" y="326658"/>
                  </a:lnTo>
                  <a:lnTo>
                    <a:pt x="36060" y="307251"/>
                  </a:lnTo>
                  <a:lnTo>
                    <a:pt x="88140" y="307251"/>
                  </a:lnTo>
                  <a:lnTo>
                    <a:pt x="90984" y="306306"/>
                  </a:lnTo>
                  <a:lnTo>
                    <a:pt x="106506" y="294182"/>
                  </a:lnTo>
                  <a:lnTo>
                    <a:pt x="108639" y="291299"/>
                  </a:lnTo>
                  <a:lnTo>
                    <a:pt x="72534" y="291299"/>
                  </a:lnTo>
                  <a:lnTo>
                    <a:pt x="56025" y="291016"/>
                  </a:lnTo>
                  <a:lnTo>
                    <a:pt x="40530" y="285048"/>
                  </a:lnTo>
                  <a:lnTo>
                    <a:pt x="29036" y="273922"/>
                  </a:lnTo>
                  <a:lnTo>
                    <a:pt x="24528" y="258165"/>
                  </a:lnTo>
                  <a:lnTo>
                    <a:pt x="24515" y="253568"/>
                  </a:lnTo>
                  <a:lnTo>
                    <a:pt x="25455" y="241401"/>
                  </a:lnTo>
                  <a:lnTo>
                    <a:pt x="67626" y="241401"/>
                  </a:lnTo>
                  <a:lnTo>
                    <a:pt x="39552" y="224091"/>
                  </a:lnTo>
                  <a:lnTo>
                    <a:pt x="152252" y="36563"/>
                  </a:lnTo>
                  <a:lnTo>
                    <a:pt x="180186" y="36563"/>
                  </a:lnTo>
                  <a:lnTo>
                    <a:pt x="169435" y="26758"/>
                  </a:lnTo>
                  <a:lnTo>
                    <a:pt x="164900" y="21208"/>
                  </a:lnTo>
                  <a:lnTo>
                    <a:pt x="160496" y="15160"/>
                  </a:lnTo>
                  <a:lnTo>
                    <a:pt x="156074" y="9174"/>
                  </a:lnTo>
                  <a:lnTo>
                    <a:pt x="151490" y="3810"/>
                  </a:lnTo>
                  <a:lnTo>
                    <a:pt x="149788" y="2057"/>
                  </a:lnTo>
                  <a:lnTo>
                    <a:pt x="148620" y="0"/>
                  </a:lnTo>
                  <a:close/>
                </a:path>
                <a:path w="267335" h="410844">
                  <a:moveTo>
                    <a:pt x="133578" y="336901"/>
                  </a:moveTo>
                  <a:lnTo>
                    <a:pt x="103344" y="348259"/>
                  </a:lnTo>
                  <a:lnTo>
                    <a:pt x="91521" y="358403"/>
                  </a:lnTo>
                  <a:lnTo>
                    <a:pt x="81189" y="368263"/>
                  </a:lnTo>
                  <a:lnTo>
                    <a:pt x="69418" y="375239"/>
                  </a:lnTo>
                  <a:lnTo>
                    <a:pt x="53281" y="376732"/>
                  </a:lnTo>
                  <a:lnTo>
                    <a:pt x="102417" y="376732"/>
                  </a:lnTo>
                  <a:lnTo>
                    <a:pt x="107897" y="371381"/>
                  </a:lnTo>
                  <a:lnTo>
                    <a:pt x="118602" y="362518"/>
                  </a:lnTo>
                  <a:lnTo>
                    <a:pt x="130287" y="357624"/>
                  </a:lnTo>
                  <a:lnTo>
                    <a:pt x="178852" y="357624"/>
                  </a:lnTo>
                  <a:lnTo>
                    <a:pt x="161809" y="342242"/>
                  </a:lnTo>
                  <a:lnTo>
                    <a:pt x="133578" y="336901"/>
                  </a:lnTo>
                  <a:close/>
                </a:path>
                <a:path w="267335" h="410844">
                  <a:moveTo>
                    <a:pt x="88140" y="307251"/>
                  </a:moveTo>
                  <a:lnTo>
                    <a:pt x="36060" y="307251"/>
                  </a:lnTo>
                  <a:lnTo>
                    <a:pt x="55211" y="312122"/>
                  </a:lnTo>
                  <a:lnTo>
                    <a:pt x="73475" y="312122"/>
                  </a:lnTo>
                  <a:lnTo>
                    <a:pt x="88140" y="307251"/>
                  </a:lnTo>
                  <a:close/>
                </a:path>
                <a:path w="267335" h="410844">
                  <a:moveTo>
                    <a:pt x="67626" y="241401"/>
                  </a:moveTo>
                  <a:lnTo>
                    <a:pt x="25455" y="241401"/>
                  </a:lnTo>
                  <a:lnTo>
                    <a:pt x="32377" y="245503"/>
                  </a:lnTo>
                  <a:lnTo>
                    <a:pt x="89933" y="278777"/>
                  </a:lnTo>
                  <a:lnTo>
                    <a:pt x="89263" y="282761"/>
                  </a:lnTo>
                  <a:lnTo>
                    <a:pt x="84153" y="286653"/>
                  </a:lnTo>
                  <a:lnTo>
                    <a:pt x="77583" y="289737"/>
                  </a:lnTo>
                  <a:lnTo>
                    <a:pt x="72534" y="291299"/>
                  </a:lnTo>
                  <a:lnTo>
                    <a:pt x="108639" y="291299"/>
                  </a:lnTo>
                  <a:lnTo>
                    <a:pt x="128938" y="263855"/>
                  </a:lnTo>
                  <a:lnTo>
                    <a:pt x="104043" y="263855"/>
                  </a:lnTo>
                  <a:lnTo>
                    <a:pt x="67626" y="241401"/>
                  </a:lnTo>
                  <a:close/>
                </a:path>
                <a:path w="267335" h="410844">
                  <a:moveTo>
                    <a:pt x="259122" y="87845"/>
                  </a:moveTo>
                  <a:lnTo>
                    <a:pt x="233011" y="87845"/>
                  </a:lnTo>
                  <a:lnTo>
                    <a:pt x="232427" y="91313"/>
                  </a:lnTo>
                  <a:lnTo>
                    <a:pt x="104043" y="263855"/>
                  </a:lnTo>
                  <a:lnTo>
                    <a:pt x="128938" y="263855"/>
                  </a:lnTo>
                  <a:lnTo>
                    <a:pt x="259122" y="87845"/>
                  </a:lnTo>
                  <a:close/>
                </a:path>
                <a:path w="267335" h="410844">
                  <a:moveTo>
                    <a:pt x="180186" y="36563"/>
                  </a:moveTo>
                  <a:lnTo>
                    <a:pt x="152252" y="36563"/>
                  </a:lnTo>
                  <a:lnTo>
                    <a:pt x="163194" y="49784"/>
                  </a:lnTo>
                  <a:lnTo>
                    <a:pt x="207332" y="80479"/>
                  </a:lnTo>
                  <a:lnTo>
                    <a:pt x="222686" y="85737"/>
                  </a:lnTo>
                  <a:lnTo>
                    <a:pt x="231868" y="89395"/>
                  </a:lnTo>
                  <a:lnTo>
                    <a:pt x="233011" y="87845"/>
                  </a:lnTo>
                  <a:lnTo>
                    <a:pt x="259122" y="87845"/>
                  </a:lnTo>
                  <a:lnTo>
                    <a:pt x="266806" y="77457"/>
                  </a:lnTo>
                  <a:lnTo>
                    <a:pt x="239081" y="70333"/>
                  </a:lnTo>
                  <a:lnTo>
                    <a:pt x="213696" y="60180"/>
                  </a:lnTo>
                  <a:lnTo>
                    <a:pt x="190523" y="45990"/>
                  </a:lnTo>
                  <a:lnTo>
                    <a:pt x="180186" y="36563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7811" y="2656928"/>
              <a:ext cx="226536" cy="2306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8143" y="2952475"/>
              <a:ext cx="187325" cy="287655"/>
            </a:xfrm>
            <a:custGeom>
              <a:avLst/>
              <a:gdLst/>
              <a:ahLst/>
              <a:cxnLst/>
              <a:rect l="l" t="t" r="r" b="b"/>
              <a:pathLst>
                <a:path w="187325" h="287655">
                  <a:moveTo>
                    <a:pt x="125193" y="250334"/>
                  </a:moveTo>
                  <a:lnTo>
                    <a:pt x="100293" y="250334"/>
                  </a:lnTo>
                  <a:lnTo>
                    <a:pt x="108338" y="253380"/>
                  </a:lnTo>
                  <a:lnTo>
                    <a:pt x="114782" y="259022"/>
                  </a:lnTo>
                  <a:lnTo>
                    <a:pt x="118872" y="266914"/>
                  </a:lnTo>
                  <a:lnTo>
                    <a:pt x="119784" y="272669"/>
                  </a:lnTo>
                  <a:lnTo>
                    <a:pt x="120742" y="279514"/>
                  </a:lnTo>
                  <a:lnTo>
                    <a:pt x="120811" y="280011"/>
                  </a:lnTo>
                  <a:lnTo>
                    <a:pt x="123294" y="285619"/>
                  </a:lnTo>
                  <a:lnTo>
                    <a:pt x="128774" y="287464"/>
                  </a:lnTo>
                  <a:lnTo>
                    <a:pt x="135264" y="286753"/>
                  </a:lnTo>
                  <a:lnTo>
                    <a:pt x="135536" y="280011"/>
                  </a:lnTo>
                  <a:lnTo>
                    <a:pt x="135413" y="277541"/>
                  </a:lnTo>
                  <a:lnTo>
                    <a:pt x="135233" y="275047"/>
                  </a:lnTo>
                  <a:lnTo>
                    <a:pt x="135201" y="274599"/>
                  </a:lnTo>
                  <a:lnTo>
                    <a:pt x="128483" y="253757"/>
                  </a:lnTo>
                  <a:lnTo>
                    <a:pt x="128362" y="253380"/>
                  </a:lnTo>
                  <a:lnTo>
                    <a:pt x="128276" y="253116"/>
                  </a:lnTo>
                  <a:lnTo>
                    <a:pt x="125193" y="250334"/>
                  </a:lnTo>
                  <a:close/>
                </a:path>
                <a:path w="187325" h="287655">
                  <a:moveTo>
                    <a:pt x="104035" y="0"/>
                  </a:moveTo>
                  <a:lnTo>
                    <a:pt x="102028" y="393"/>
                  </a:lnTo>
                  <a:lnTo>
                    <a:pt x="101905" y="1435"/>
                  </a:lnTo>
                  <a:lnTo>
                    <a:pt x="101800" y="2324"/>
                  </a:lnTo>
                  <a:lnTo>
                    <a:pt x="100923" y="4114"/>
                  </a:lnTo>
                  <a:lnTo>
                    <a:pt x="99933" y="5753"/>
                  </a:lnTo>
                  <a:lnTo>
                    <a:pt x="76801" y="43286"/>
                  </a:lnTo>
                  <a:lnTo>
                    <a:pt x="52978" y="82243"/>
                  </a:lnTo>
                  <a:lnTo>
                    <a:pt x="29895" y="121519"/>
                  </a:lnTo>
                  <a:lnTo>
                    <a:pt x="9051" y="159905"/>
                  </a:lnTo>
                  <a:lnTo>
                    <a:pt x="4136" y="172200"/>
                  </a:lnTo>
                  <a:lnTo>
                    <a:pt x="2795" y="183922"/>
                  </a:lnTo>
                  <a:lnTo>
                    <a:pt x="5769" y="195135"/>
                  </a:lnTo>
                  <a:lnTo>
                    <a:pt x="12311" y="203911"/>
                  </a:lnTo>
                  <a:lnTo>
                    <a:pt x="13763" y="205930"/>
                  </a:lnTo>
                  <a:lnTo>
                    <a:pt x="3979" y="220473"/>
                  </a:lnTo>
                  <a:lnTo>
                    <a:pt x="0" y="237410"/>
                  </a:lnTo>
                  <a:lnTo>
                    <a:pt x="2610" y="253116"/>
                  </a:lnTo>
                  <a:lnTo>
                    <a:pt x="2717" y="253757"/>
                  </a:lnTo>
                  <a:lnTo>
                    <a:pt x="2787" y="254180"/>
                  </a:lnTo>
                  <a:lnTo>
                    <a:pt x="13281" y="268262"/>
                  </a:lnTo>
                  <a:lnTo>
                    <a:pt x="24439" y="275047"/>
                  </a:lnTo>
                  <a:lnTo>
                    <a:pt x="36566" y="278237"/>
                  </a:lnTo>
                  <a:lnTo>
                    <a:pt x="49017" y="277541"/>
                  </a:lnTo>
                  <a:lnTo>
                    <a:pt x="61147" y="272669"/>
                  </a:lnTo>
                  <a:lnTo>
                    <a:pt x="68404" y="266914"/>
                  </a:lnTo>
                  <a:lnTo>
                    <a:pt x="71680" y="263715"/>
                  </a:lnTo>
                  <a:lnTo>
                    <a:pt x="37296" y="263715"/>
                  </a:lnTo>
                  <a:lnTo>
                    <a:pt x="22199" y="257067"/>
                  </a:lnTo>
                  <a:lnTo>
                    <a:pt x="15073" y="244019"/>
                  </a:lnTo>
                  <a:lnTo>
                    <a:pt x="16045" y="228659"/>
                  </a:lnTo>
                  <a:lnTo>
                    <a:pt x="25244" y="215074"/>
                  </a:lnTo>
                  <a:lnTo>
                    <a:pt x="61705" y="215074"/>
                  </a:lnTo>
                  <a:lnTo>
                    <a:pt x="63690" y="214415"/>
                  </a:lnTo>
                  <a:lnTo>
                    <a:pt x="74558" y="205930"/>
                  </a:lnTo>
                  <a:lnTo>
                    <a:pt x="76051" y="203911"/>
                  </a:lnTo>
                  <a:lnTo>
                    <a:pt x="50771" y="203911"/>
                  </a:lnTo>
                  <a:lnTo>
                    <a:pt x="39218" y="203705"/>
                  </a:lnTo>
                  <a:lnTo>
                    <a:pt x="28373" y="199524"/>
                  </a:lnTo>
                  <a:lnTo>
                    <a:pt x="20326" y="191736"/>
                  </a:lnTo>
                  <a:lnTo>
                    <a:pt x="17167" y="180708"/>
                  </a:lnTo>
                  <a:lnTo>
                    <a:pt x="17167" y="177495"/>
                  </a:lnTo>
                  <a:lnTo>
                    <a:pt x="17827" y="168973"/>
                  </a:lnTo>
                  <a:lnTo>
                    <a:pt x="47332" y="168973"/>
                  </a:lnTo>
                  <a:lnTo>
                    <a:pt x="27682" y="156857"/>
                  </a:lnTo>
                  <a:lnTo>
                    <a:pt x="106575" y="25590"/>
                  </a:lnTo>
                  <a:lnTo>
                    <a:pt x="126122" y="25590"/>
                  </a:lnTo>
                  <a:lnTo>
                    <a:pt x="118602" y="18732"/>
                  </a:lnTo>
                  <a:lnTo>
                    <a:pt x="114258" y="13957"/>
                  </a:lnTo>
                  <a:lnTo>
                    <a:pt x="110448" y="7200"/>
                  </a:lnTo>
                  <a:lnTo>
                    <a:pt x="104848" y="1435"/>
                  </a:lnTo>
                  <a:lnTo>
                    <a:pt x="104035" y="0"/>
                  </a:lnTo>
                  <a:close/>
                </a:path>
                <a:path w="187325" h="287655">
                  <a:moveTo>
                    <a:pt x="93497" y="235826"/>
                  </a:moveTo>
                  <a:lnTo>
                    <a:pt x="72336" y="243776"/>
                  </a:lnTo>
                  <a:lnTo>
                    <a:pt x="64062" y="250876"/>
                  </a:lnTo>
                  <a:lnTo>
                    <a:pt x="56830" y="257779"/>
                  </a:lnTo>
                  <a:lnTo>
                    <a:pt x="48591" y="262666"/>
                  </a:lnTo>
                  <a:lnTo>
                    <a:pt x="37296" y="263715"/>
                  </a:lnTo>
                  <a:lnTo>
                    <a:pt x="71680" y="263715"/>
                  </a:lnTo>
                  <a:lnTo>
                    <a:pt x="75525" y="259961"/>
                  </a:lnTo>
                  <a:lnTo>
                    <a:pt x="83019" y="253757"/>
                  </a:lnTo>
                  <a:lnTo>
                    <a:pt x="91204" y="250334"/>
                  </a:lnTo>
                  <a:lnTo>
                    <a:pt x="125193" y="250334"/>
                  </a:lnTo>
                  <a:lnTo>
                    <a:pt x="113260" y="239566"/>
                  </a:lnTo>
                  <a:lnTo>
                    <a:pt x="93497" y="235826"/>
                  </a:lnTo>
                  <a:close/>
                </a:path>
                <a:path w="187325" h="287655">
                  <a:moveTo>
                    <a:pt x="61705" y="215074"/>
                  </a:moveTo>
                  <a:lnTo>
                    <a:pt x="25244" y="215074"/>
                  </a:lnTo>
                  <a:lnTo>
                    <a:pt x="38648" y="218483"/>
                  </a:lnTo>
                  <a:lnTo>
                    <a:pt x="51436" y="218483"/>
                  </a:lnTo>
                  <a:lnTo>
                    <a:pt x="61705" y="215074"/>
                  </a:lnTo>
                  <a:close/>
                </a:path>
                <a:path w="187325" h="287655">
                  <a:moveTo>
                    <a:pt x="47332" y="168973"/>
                  </a:moveTo>
                  <a:lnTo>
                    <a:pt x="17827" y="168973"/>
                  </a:lnTo>
                  <a:lnTo>
                    <a:pt x="22653" y="171843"/>
                  </a:lnTo>
                  <a:lnTo>
                    <a:pt x="62950" y="195135"/>
                  </a:lnTo>
                  <a:lnTo>
                    <a:pt x="65325" y="198678"/>
                  </a:lnTo>
                  <a:lnTo>
                    <a:pt x="53844" y="203377"/>
                  </a:lnTo>
                  <a:lnTo>
                    <a:pt x="50771" y="203911"/>
                  </a:lnTo>
                  <a:lnTo>
                    <a:pt x="76051" y="203911"/>
                  </a:lnTo>
                  <a:lnTo>
                    <a:pt x="90263" y="184696"/>
                  </a:lnTo>
                  <a:lnTo>
                    <a:pt x="72831" y="184696"/>
                  </a:lnTo>
                  <a:lnTo>
                    <a:pt x="47332" y="168973"/>
                  </a:lnTo>
                  <a:close/>
                </a:path>
                <a:path w="187325" h="287655">
                  <a:moveTo>
                    <a:pt x="181381" y="61493"/>
                  </a:moveTo>
                  <a:lnTo>
                    <a:pt x="163102" y="61493"/>
                  </a:lnTo>
                  <a:lnTo>
                    <a:pt x="162696" y="63919"/>
                  </a:lnTo>
                  <a:lnTo>
                    <a:pt x="72831" y="184696"/>
                  </a:lnTo>
                  <a:lnTo>
                    <a:pt x="90263" y="184696"/>
                  </a:lnTo>
                  <a:lnTo>
                    <a:pt x="181381" y="61493"/>
                  </a:lnTo>
                  <a:close/>
                </a:path>
                <a:path w="187325" h="287655">
                  <a:moveTo>
                    <a:pt x="126122" y="25590"/>
                  </a:moveTo>
                  <a:lnTo>
                    <a:pt x="106575" y="25590"/>
                  </a:lnTo>
                  <a:lnTo>
                    <a:pt x="114235" y="34841"/>
                  </a:lnTo>
                  <a:lnTo>
                    <a:pt x="150339" y="58737"/>
                  </a:lnTo>
                  <a:lnTo>
                    <a:pt x="155876" y="60020"/>
                  </a:lnTo>
                  <a:lnTo>
                    <a:pt x="162302" y="62572"/>
                  </a:lnTo>
                  <a:lnTo>
                    <a:pt x="163102" y="61493"/>
                  </a:lnTo>
                  <a:lnTo>
                    <a:pt x="181381" y="61493"/>
                  </a:lnTo>
                  <a:lnTo>
                    <a:pt x="186763" y="54216"/>
                  </a:lnTo>
                  <a:lnTo>
                    <a:pt x="167352" y="49229"/>
                  </a:lnTo>
                  <a:lnTo>
                    <a:pt x="149582" y="42122"/>
                  </a:lnTo>
                  <a:lnTo>
                    <a:pt x="133361" y="32192"/>
                  </a:lnTo>
                  <a:lnTo>
                    <a:pt x="126122" y="25590"/>
                  </a:lnTo>
                  <a:close/>
                </a:path>
              </a:pathLst>
            </a:custGeom>
            <a:solidFill>
              <a:srgbClr val="E99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7564" y="2831849"/>
              <a:ext cx="156772" cy="16260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EFCB4C-64B3-34B4-7573-2502D0F351A5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F859C-5983-8D4F-FF87-9195B5B532B2}"/>
              </a:ext>
            </a:extLst>
          </p:cNvPr>
          <p:cNvSpPr txBox="1"/>
          <p:nvPr/>
        </p:nvSpPr>
        <p:spPr>
          <a:xfrm>
            <a:off x="292100" y="78422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632710"/>
            <a:ext cx="5765800" cy="612140"/>
          </a:xfrm>
          <a:custGeom>
            <a:avLst/>
            <a:gdLst/>
            <a:ahLst/>
            <a:cxnLst/>
            <a:rect l="l" t="t" r="r" b="b"/>
            <a:pathLst>
              <a:path w="5760085" h="589914">
                <a:moveTo>
                  <a:pt x="5759996" y="0"/>
                </a:moveTo>
                <a:lnTo>
                  <a:pt x="0" y="0"/>
                </a:lnTo>
                <a:lnTo>
                  <a:pt x="0" y="589673"/>
                </a:lnTo>
                <a:lnTo>
                  <a:pt x="5759996" y="589673"/>
                </a:lnTo>
                <a:lnTo>
                  <a:pt x="5759996" y="0"/>
                </a:lnTo>
                <a:close/>
              </a:path>
            </a:pathLst>
          </a:custGeom>
          <a:solidFill>
            <a:srgbClr val="5F5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221" y="2736949"/>
            <a:ext cx="847090" cy="133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" dirty="0">
                <a:solidFill>
                  <a:srgbClr val="FFFFFF"/>
                </a:solidFill>
                <a:latin typeface="Bergen Mono"/>
                <a:cs typeface="Bergen Mono"/>
              </a:rPr>
              <a:t>14-16</a:t>
            </a:r>
            <a:r>
              <a:rPr sz="700" spc="20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700" dirty="0">
                <a:solidFill>
                  <a:srgbClr val="FFFFFF"/>
                </a:solidFill>
                <a:latin typeface="Bergen Mono"/>
                <a:cs typeface="Bergen Mono"/>
              </a:rPr>
              <a:t>July</a:t>
            </a:r>
            <a:r>
              <a:rPr sz="700" spc="2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Bergen Mono"/>
                <a:cs typeface="Bergen Mono"/>
              </a:rPr>
              <a:t>2026</a:t>
            </a:r>
            <a:endParaRPr sz="700" dirty="0">
              <a:latin typeface="Bergen Mono"/>
              <a:cs typeface="Bergen Mon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" y="2646001"/>
            <a:ext cx="5668010" cy="585470"/>
            <a:chOff x="5" y="2646001"/>
            <a:chExt cx="5668010" cy="585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083" y="2879646"/>
              <a:ext cx="2258752" cy="2477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2646006"/>
              <a:ext cx="3074670" cy="585470"/>
            </a:xfrm>
            <a:custGeom>
              <a:avLst/>
              <a:gdLst/>
              <a:ahLst/>
              <a:cxnLst/>
              <a:rect l="l" t="t" r="r" b="b"/>
              <a:pathLst>
                <a:path w="3074670" h="585469">
                  <a:moveTo>
                    <a:pt x="532790" y="318592"/>
                  </a:moveTo>
                  <a:lnTo>
                    <a:pt x="528561" y="271602"/>
                  </a:lnTo>
                  <a:lnTo>
                    <a:pt x="528485" y="270764"/>
                  </a:lnTo>
                  <a:lnTo>
                    <a:pt x="516089" y="225729"/>
                  </a:lnTo>
                  <a:lnTo>
                    <a:pt x="499833" y="191541"/>
                  </a:lnTo>
                  <a:lnTo>
                    <a:pt x="499833" y="318592"/>
                  </a:lnTo>
                  <a:lnTo>
                    <a:pt x="495084" y="365582"/>
                  </a:lnTo>
                  <a:lnTo>
                    <a:pt x="481457" y="409371"/>
                  </a:lnTo>
                  <a:lnTo>
                    <a:pt x="477799" y="416115"/>
                  </a:lnTo>
                  <a:lnTo>
                    <a:pt x="479717" y="401777"/>
                  </a:lnTo>
                  <a:lnTo>
                    <a:pt x="479717" y="235407"/>
                  </a:lnTo>
                  <a:lnTo>
                    <a:pt x="477799" y="221081"/>
                  </a:lnTo>
                  <a:lnTo>
                    <a:pt x="481457" y="227812"/>
                  </a:lnTo>
                  <a:lnTo>
                    <a:pt x="495084" y="271602"/>
                  </a:lnTo>
                  <a:lnTo>
                    <a:pt x="499833" y="318592"/>
                  </a:lnTo>
                  <a:lnTo>
                    <a:pt x="499833" y="191541"/>
                  </a:lnTo>
                  <a:lnTo>
                    <a:pt x="496366" y="184238"/>
                  </a:lnTo>
                  <a:lnTo>
                    <a:pt x="470052" y="147053"/>
                  </a:lnTo>
                  <a:lnTo>
                    <a:pt x="456984" y="133985"/>
                  </a:lnTo>
                  <a:lnTo>
                    <a:pt x="456984" y="184632"/>
                  </a:lnTo>
                  <a:lnTo>
                    <a:pt x="456971" y="452589"/>
                  </a:lnTo>
                  <a:lnTo>
                    <a:pt x="431380" y="483590"/>
                  </a:lnTo>
                  <a:lnTo>
                    <a:pt x="396824" y="512114"/>
                  </a:lnTo>
                  <a:lnTo>
                    <a:pt x="357174" y="533666"/>
                  </a:lnTo>
                  <a:lnTo>
                    <a:pt x="313385" y="547293"/>
                  </a:lnTo>
                  <a:lnTo>
                    <a:pt x="291096" y="549554"/>
                  </a:lnTo>
                  <a:lnTo>
                    <a:pt x="292785" y="548982"/>
                  </a:lnTo>
                  <a:lnTo>
                    <a:pt x="301002" y="544931"/>
                  </a:lnTo>
                  <a:lnTo>
                    <a:pt x="330657" y="527812"/>
                  </a:lnTo>
                  <a:lnTo>
                    <a:pt x="445109" y="461721"/>
                  </a:lnTo>
                  <a:lnTo>
                    <a:pt x="456971" y="452589"/>
                  </a:lnTo>
                  <a:lnTo>
                    <a:pt x="456971" y="184632"/>
                  </a:lnTo>
                  <a:lnTo>
                    <a:pt x="453364" y="181838"/>
                  </a:lnTo>
                  <a:lnTo>
                    <a:pt x="453364" y="235407"/>
                  </a:lnTo>
                  <a:lnTo>
                    <a:pt x="453364" y="401777"/>
                  </a:lnTo>
                  <a:lnTo>
                    <a:pt x="431927" y="438899"/>
                  </a:lnTo>
                  <a:lnTo>
                    <a:pt x="287820" y="522071"/>
                  </a:lnTo>
                  <a:lnTo>
                    <a:pt x="266395" y="527812"/>
                  </a:lnTo>
                  <a:lnTo>
                    <a:pt x="255371" y="526376"/>
                  </a:lnTo>
                  <a:lnTo>
                    <a:pt x="244970" y="522071"/>
                  </a:lnTo>
                  <a:lnTo>
                    <a:pt x="241693" y="520192"/>
                  </a:lnTo>
                  <a:lnTo>
                    <a:pt x="241693" y="549554"/>
                  </a:lnTo>
                  <a:lnTo>
                    <a:pt x="175615" y="533666"/>
                  </a:lnTo>
                  <a:lnTo>
                    <a:pt x="135966" y="512114"/>
                  </a:lnTo>
                  <a:lnTo>
                    <a:pt x="101396" y="483590"/>
                  </a:lnTo>
                  <a:lnTo>
                    <a:pt x="75780" y="452551"/>
                  </a:lnTo>
                  <a:lnTo>
                    <a:pt x="87718" y="461721"/>
                  </a:lnTo>
                  <a:lnTo>
                    <a:pt x="231787" y="544931"/>
                  </a:lnTo>
                  <a:lnTo>
                    <a:pt x="240017" y="548982"/>
                  </a:lnTo>
                  <a:lnTo>
                    <a:pt x="241693" y="549554"/>
                  </a:lnTo>
                  <a:lnTo>
                    <a:pt x="241693" y="520192"/>
                  </a:lnTo>
                  <a:lnTo>
                    <a:pt x="100888" y="438899"/>
                  </a:lnTo>
                  <a:lnTo>
                    <a:pt x="91960" y="432028"/>
                  </a:lnTo>
                  <a:lnTo>
                    <a:pt x="85217" y="423202"/>
                  </a:lnTo>
                  <a:lnTo>
                    <a:pt x="80949" y="412940"/>
                  </a:lnTo>
                  <a:lnTo>
                    <a:pt x="79463" y="401777"/>
                  </a:lnTo>
                  <a:lnTo>
                    <a:pt x="79463" y="235407"/>
                  </a:lnTo>
                  <a:lnTo>
                    <a:pt x="100888" y="198272"/>
                  </a:lnTo>
                  <a:lnTo>
                    <a:pt x="251574" y="111277"/>
                  </a:lnTo>
                  <a:lnTo>
                    <a:pt x="258978" y="109372"/>
                  </a:lnTo>
                  <a:lnTo>
                    <a:pt x="273812" y="109372"/>
                  </a:lnTo>
                  <a:lnTo>
                    <a:pt x="431901" y="198272"/>
                  </a:lnTo>
                  <a:lnTo>
                    <a:pt x="453364" y="235407"/>
                  </a:lnTo>
                  <a:lnTo>
                    <a:pt x="453364" y="181838"/>
                  </a:lnTo>
                  <a:lnTo>
                    <a:pt x="445109" y="175463"/>
                  </a:lnTo>
                  <a:lnTo>
                    <a:pt x="330593" y="109372"/>
                  </a:lnTo>
                  <a:lnTo>
                    <a:pt x="301002" y="92290"/>
                  </a:lnTo>
                  <a:lnTo>
                    <a:pt x="289306" y="87477"/>
                  </a:lnTo>
                  <a:lnTo>
                    <a:pt x="313385" y="89903"/>
                  </a:lnTo>
                  <a:lnTo>
                    <a:pt x="357174" y="103530"/>
                  </a:lnTo>
                  <a:lnTo>
                    <a:pt x="396824" y="125082"/>
                  </a:lnTo>
                  <a:lnTo>
                    <a:pt x="431380" y="153606"/>
                  </a:lnTo>
                  <a:lnTo>
                    <a:pt x="456984" y="184632"/>
                  </a:lnTo>
                  <a:lnTo>
                    <a:pt x="456984" y="133985"/>
                  </a:lnTo>
                  <a:lnTo>
                    <a:pt x="437934" y="114922"/>
                  </a:lnTo>
                  <a:lnTo>
                    <a:pt x="400748" y="88620"/>
                  </a:lnTo>
                  <a:lnTo>
                    <a:pt x="393458" y="85153"/>
                  </a:lnTo>
                  <a:lnTo>
                    <a:pt x="359257" y="68884"/>
                  </a:lnTo>
                  <a:lnTo>
                    <a:pt x="314210" y="56502"/>
                  </a:lnTo>
                  <a:lnTo>
                    <a:pt x="266395" y="52197"/>
                  </a:lnTo>
                  <a:lnTo>
                    <a:pt x="243471" y="54267"/>
                  </a:lnTo>
                  <a:lnTo>
                    <a:pt x="243471" y="87477"/>
                  </a:lnTo>
                  <a:lnTo>
                    <a:pt x="231787" y="92290"/>
                  </a:lnTo>
                  <a:lnTo>
                    <a:pt x="87718" y="175463"/>
                  </a:lnTo>
                  <a:lnTo>
                    <a:pt x="75755" y="184670"/>
                  </a:lnTo>
                  <a:lnTo>
                    <a:pt x="101396" y="153606"/>
                  </a:lnTo>
                  <a:lnTo>
                    <a:pt x="135966" y="125082"/>
                  </a:lnTo>
                  <a:lnTo>
                    <a:pt x="175615" y="103530"/>
                  </a:lnTo>
                  <a:lnTo>
                    <a:pt x="219405" y="89903"/>
                  </a:lnTo>
                  <a:lnTo>
                    <a:pt x="243471" y="87477"/>
                  </a:lnTo>
                  <a:lnTo>
                    <a:pt x="243471" y="54267"/>
                  </a:lnTo>
                  <a:lnTo>
                    <a:pt x="173532" y="68884"/>
                  </a:lnTo>
                  <a:lnTo>
                    <a:pt x="132041" y="88620"/>
                  </a:lnTo>
                  <a:lnTo>
                    <a:pt x="94856" y="114922"/>
                  </a:lnTo>
                  <a:lnTo>
                    <a:pt x="62725" y="147053"/>
                  </a:lnTo>
                  <a:lnTo>
                    <a:pt x="54965" y="158026"/>
                  </a:lnTo>
                  <a:lnTo>
                    <a:pt x="54965" y="221107"/>
                  </a:lnTo>
                  <a:lnTo>
                    <a:pt x="53073" y="235407"/>
                  </a:lnTo>
                  <a:lnTo>
                    <a:pt x="53073" y="401777"/>
                  </a:lnTo>
                  <a:lnTo>
                    <a:pt x="54965" y="416090"/>
                  </a:lnTo>
                  <a:lnTo>
                    <a:pt x="51333" y="409371"/>
                  </a:lnTo>
                  <a:lnTo>
                    <a:pt x="37706" y="365582"/>
                  </a:lnTo>
                  <a:lnTo>
                    <a:pt x="32956" y="318592"/>
                  </a:lnTo>
                  <a:lnTo>
                    <a:pt x="37706" y="271602"/>
                  </a:lnTo>
                  <a:lnTo>
                    <a:pt x="51333" y="227812"/>
                  </a:lnTo>
                  <a:lnTo>
                    <a:pt x="54965" y="221107"/>
                  </a:lnTo>
                  <a:lnTo>
                    <a:pt x="54965" y="158026"/>
                  </a:lnTo>
                  <a:lnTo>
                    <a:pt x="36423" y="184238"/>
                  </a:lnTo>
                  <a:lnTo>
                    <a:pt x="16687" y="225729"/>
                  </a:lnTo>
                  <a:lnTo>
                    <a:pt x="4292" y="270764"/>
                  </a:lnTo>
                  <a:lnTo>
                    <a:pt x="0" y="318592"/>
                  </a:lnTo>
                  <a:lnTo>
                    <a:pt x="4229" y="365582"/>
                  </a:lnTo>
                  <a:lnTo>
                    <a:pt x="4292" y="366420"/>
                  </a:lnTo>
                  <a:lnTo>
                    <a:pt x="16687" y="411454"/>
                  </a:lnTo>
                  <a:lnTo>
                    <a:pt x="36423" y="452945"/>
                  </a:lnTo>
                  <a:lnTo>
                    <a:pt x="62725" y="490131"/>
                  </a:lnTo>
                  <a:lnTo>
                    <a:pt x="94856" y="522262"/>
                  </a:lnTo>
                  <a:lnTo>
                    <a:pt x="132041" y="548576"/>
                  </a:lnTo>
                  <a:lnTo>
                    <a:pt x="173532" y="568299"/>
                  </a:lnTo>
                  <a:lnTo>
                    <a:pt x="218567" y="580694"/>
                  </a:lnTo>
                  <a:lnTo>
                    <a:pt x="266395" y="585000"/>
                  </a:lnTo>
                  <a:lnTo>
                    <a:pt x="314210" y="580694"/>
                  </a:lnTo>
                  <a:lnTo>
                    <a:pt x="359257" y="568299"/>
                  </a:lnTo>
                  <a:lnTo>
                    <a:pt x="393446" y="552043"/>
                  </a:lnTo>
                  <a:lnTo>
                    <a:pt x="400748" y="548576"/>
                  </a:lnTo>
                  <a:lnTo>
                    <a:pt x="437934" y="522262"/>
                  </a:lnTo>
                  <a:lnTo>
                    <a:pt x="470052" y="490131"/>
                  </a:lnTo>
                  <a:lnTo>
                    <a:pt x="496366" y="452945"/>
                  </a:lnTo>
                  <a:lnTo>
                    <a:pt x="516089" y="411454"/>
                  </a:lnTo>
                  <a:lnTo>
                    <a:pt x="528485" y="366420"/>
                  </a:lnTo>
                  <a:lnTo>
                    <a:pt x="532790" y="318592"/>
                  </a:lnTo>
                  <a:close/>
                </a:path>
                <a:path w="3074670" h="585469">
                  <a:moveTo>
                    <a:pt x="1947595" y="199796"/>
                  </a:moveTo>
                  <a:lnTo>
                    <a:pt x="1942299" y="154038"/>
                  </a:lnTo>
                  <a:lnTo>
                    <a:pt x="1927250" y="112001"/>
                  </a:lnTo>
                  <a:lnTo>
                    <a:pt x="1922881" y="105143"/>
                  </a:lnTo>
                  <a:lnTo>
                    <a:pt x="1922881" y="199796"/>
                  </a:lnTo>
                  <a:lnTo>
                    <a:pt x="1916709" y="245554"/>
                  </a:lnTo>
                  <a:lnTo>
                    <a:pt x="1916607" y="246291"/>
                  </a:lnTo>
                  <a:lnTo>
                    <a:pt x="1906790" y="269519"/>
                  </a:lnTo>
                  <a:lnTo>
                    <a:pt x="1907781" y="262178"/>
                  </a:lnTo>
                  <a:lnTo>
                    <a:pt x="1907781" y="137401"/>
                  </a:lnTo>
                  <a:lnTo>
                    <a:pt x="1906790" y="130098"/>
                  </a:lnTo>
                  <a:lnTo>
                    <a:pt x="1916607" y="153301"/>
                  </a:lnTo>
                  <a:lnTo>
                    <a:pt x="1922881" y="199796"/>
                  </a:lnTo>
                  <a:lnTo>
                    <a:pt x="1922881" y="105143"/>
                  </a:lnTo>
                  <a:lnTo>
                    <a:pt x="1903641" y="74904"/>
                  </a:lnTo>
                  <a:lnTo>
                    <a:pt x="1888020" y="59283"/>
                  </a:lnTo>
                  <a:lnTo>
                    <a:pt x="1888020" y="137401"/>
                  </a:lnTo>
                  <a:lnTo>
                    <a:pt x="1888020" y="262178"/>
                  </a:lnTo>
                  <a:lnTo>
                    <a:pt x="1887740" y="264261"/>
                  </a:lnTo>
                  <a:lnTo>
                    <a:pt x="1887740" y="302590"/>
                  </a:lnTo>
                  <a:lnTo>
                    <a:pt x="1871535" y="323545"/>
                  </a:lnTo>
                  <a:lnTo>
                    <a:pt x="1836089" y="350939"/>
                  </a:lnTo>
                  <a:lnTo>
                    <a:pt x="1794281" y="368617"/>
                  </a:lnTo>
                  <a:lnTo>
                    <a:pt x="1768602" y="372084"/>
                  </a:lnTo>
                  <a:lnTo>
                    <a:pt x="1773758" y="369544"/>
                  </a:lnTo>
                  <a:lnTo>
                    <a:pt x="1795983" y="356717"/>
                  </a:lnTo>
                  <a:lnTo>
                    <a:pt x="1881835" y="307136"/>
                  </a:lnTo>
                  <a:lnTo>
                    <a:pt x="1887740" y="302590"/>
                  </a:lnTo>
                  <a:lnTo>
                    <a:pt x="1887740" y="264261"/>
                  </a:lnTo>
                  <a:lnTo>
                    <a:pt x="1886889" y="270560"/>
                  </a:lnTo>
                  <a:lnTo>
                    <a:pt x="1883689" y="278244"/>
                  </a:lnTo>
                  <a:lnTo>
                    <a:pt x="1763877" y="352399"/>
                  </a:lnTo>
                  <a:lnTo>
                    <a:pt x="1747799" y="356717"/>
                  </a:lnTo>
                  <a:lnTo>
                    <a:pt x="1739531" y="355638"/>
                  </a:lnTo>
                  <a:lnTo>
                    <a:pt x="1731721" y="352399"/>
                  </a:lnTo>
                  <a:lnTo>
                    <a:pt x="1726984" y="349669"/>
                  </a:lnTo>
                  <a:lnTo>
                    <a:pt x="1726984" y="372084"/>
                  </a:lnTo>
                  <a:lnTo>
                    <a:pt x="1701304" y="368617"/>
                  </a:lnTo>
                  <a:lnTo>
                    <a:pt x="1659496" y="350939"/>
                  </a:lnTo>
                  <a:lnTo>
                    <a:pt x="1624050" y="323545"/>
                  </a:lnTo>
                  <a:lnTo>
                    <a:pt x="1607807" y="302552"/>
                  </a:lnTo>
                  <a:lnTo>
                    <a:pt x="1613789" y="307136"/>
                  </a:lnTo>
                  <a:lnTo>
                    <a:pt x="1721840" y="369544"/>
                  </a:lnTo>
                  <a:lnTo>
                    <a:pt x="1726984" y="372084"/>
                  </a:lnTo>
                  <a:lnTo>
                    <a:pt x="1726984" y="349669"/>
                  </a:lnTo>
                  <a:lnTo>
                    <a:pt x="1623669" y="290029"/>
                  </a:lnTo>
                  <a:lnTo>
                    <a:pt x="1616964" y="284873"/>
                  </a:lnTo>
                  <a:lnTo>
                    <a:pt x="1611909" y="278244"/>
                  </a:lnTo>
                  <a:lnTo>
                    <a:pt x="1608709" y="270560"/>
                  </a:lnTo>
                  <a:lnTo>
                    <a:pt x="1607604" y="262178"/>
                  </a:lnTo>
                  <a:lnTo>
                    <a:pt x="1607604" y="137401"/>
                  </a:lnTo>
                  <a:lnTo>
                    <a:pt x="1736674" y="44310"/>
                  </a:lnTo>
                  <a:lnTo>
                    <a:pt x="1742236" y="42875"/>
                  </a:lnTo>
                  <a:lnTo>
                    <a:pt x="1753362" y="42875"/>
                  </a:lnTo>
                  <a:lnTo>
                    <a:pt x="1871929" y="109550"/>
                  </a:lnTo>
                  <a:lnTo>
                    <a:pt x="1888020" y="137401"/>
                  </a:lnTo>
                  <a:lnTo>
                    <a:pt x="1888020" y="59283"/>
                  </a:lnTo>
                  <a:lnTo>
                    <a:pt x="1887728" y="58991"/>
                  </a:lnTo>
                  <a:lnTo>
                    <a:pt x="1887728" y="97002"/>
                  </a:lnTo>
                  <a:lnTo>
                    <a:pt x="1881835" y="92443"/>
                  </a:lnTo>
                  <a:lnTo>
                    <a:pt x="1795957" y="42875"/>
                  </a:lnTo>
                  <a:lnTo>
                    <a:pt x="1773758" y="30060"/>
                  </a:lnTo>
                  <a:lnTo>
                    <a:pt x="1767090" y="27317"/>
                  </a:lnTo>
                  <a:lnTo>
                    <a:pt x="1794281" y="30975"/>
                  </a:lnTo>
                  <a:lnTo>
                    <a:pt x="1836089" y="48653"/>
                  </a:lnTo>
                  <a:lnTo>
                    <a:pt x="1871535" y="76047"/>
                  </a:lnTo>
                  <a:lnTo>
                    <a:pt x="1887728" y="97002"/>
                  </a:lnTo>
                  <a:lnTo>
                    <a:pt x="1887728" y="58991"/>
                  </a:lnTo>
                  <a:lnTo>
                    <a:pt x="1872678" y="43942"/>
                  </a:lnTo>
                  <a:lnTo>
                    <a:pt x="1842465" y="24714"/>
                  </a:lnTo>
                  <a:lnTo>
                    <a:pt x="1835581" y="20332"/>
                  </a:lnTo>
                  <a:lnTo>
                    <a:pt x="1793544" y="5283"/>
                  </a:lnTo>
                  <a:lnTo>
                    <a:pt x="1747799" y="0"/>
                  </a:lnTo>
                  <a:lnTo>
                    <a:pt x="1728482" y="2235"/>
                  </a:lnTo>
                  <a:lnTo>
                    <a:pt x="1728482" y="27317"/>
                  </a:lnTo>
                  <a:lnTo>
                    <a:pt x="1721840" y="30060"/>
                  </a:lnTo>
                  <a:lnTo>
                    <a:pt x="1613789" y="92443"/>
                  </a:lnTo>
                  <a:lnTo>
                    <a:pt x="1607807" y="97040"/>
                  </a:lnTo>
                  <a:lnTo>
                    <a:pt x="1624050" y="76047"/>
                  </a:lnTo>
                  <a:lnTo>
                    <a:pt x="1659496" y="48653"/>
                  </a:lnTo>
                  <a:lnTo>
                    <a:pt x="1701304" y="30975"/>
                  </a:lnTo>
                  <a:lnTo>
                    <a:pt x="1728482" y="27317"/>
                  </a:lnTo>
                  <a:lnTo>
                    <a:pt x="1728482" y="2235"/>
                  </a:lnTo>
                  <a:lnTo>
                    <a:pt x="1660004" y="20332"/>
                  </a:lnTo>
                  <a:lnTo>
                    <a:pt x="1622907" y="43942"/>
                  </a:lnTo>
                  <a:lnTo>
                    <a:pt x="1591945" y="74904"/>
                  </a:lnTo>
                  <a:lnTo>
                    <a:pt x="1588795" y="79857"/>
                  </a:lnTo>
                  <a:lnTo>
                    <a:pt x="1588795" y="269532"/>
                  </a:lnTo>
                  <a:lnTo>
                    <a:pt x="1578978" y="246291"/>
                  </a:lnTo>
                  <a:lnTo>
                    <a:pt x="1572717" y="199796"/>
                  </a:lnTo>
                  <a:lnTo>
                    <a:pt x="1578876" y="154038"/>
                  </a:lnTo>
                  <a:lnTo>
                    <a:pt x="1578978" y="153301"/>
                  </a:lnTo>
                  <a:lnTo>
                    <a:pt x="1588782" y="130073"/>
                  </a:lnTo>
                  <a:lnTo>
                    <a:pt x="1587817" y="137401"/>
                  </a:lnTo>
                  <a:lnTo>
                    <a:pt x="1587817" y="262178"/>
                  </a:lnTo>
                  <a:lnTo>
                    <a:pt x="1588795" y="269532"/>
                  </a:lnTo>
                  <a:lnTo>
                    <a:pt x="1588795" y="79857"/>
                  </a:lnTo>
                  <a:lnTo>
                    <a:pt x="1568335" y="112001"/>
                  </a:lnTo>
                  <a:lnTo>
                    <a:pt x="1553286" y="154038"/>
                  </a:lnTo>
                  <a:lnTo>
                    <a:pt x="1548003" y="199796"/>
                  </a:lnTo>
                  <a:lnTo>
                    <a:pt x="1553286" y="245554"/>
                  </a:lnTo>
                  <a:lnTo>
                    <a:pt x="1568335" y="287578"/>
                  </a:lnTo>
                  <a:lnTo>
                    <a:pt x="1591945" y="324688"/>
                  </a:lnTo>
                  <a:lnTo>
                    <a:pt x="1622907" y="355638"/>
                  </a:lnTo>
                  <a:lnTo>
                    <a:pt x="1660004" y="379260"/>
                  </a:lnTo>
                  <a:lnTo>
                    <a:pt x="1702041" y="394309"/>
                  </a:lnTo>
                  <a:lnTo>
                    <a:pt x="1747799" y="399592"/>
                  </a:lnTo>
                  <a:lnTo>
                    <a:pt x="1793544" y="394309"/>
                  </a:lnTo>
                  <a:lnTo>
                    <a:pt x="1835581" y="379260"/>
                  </a:lnTo>
                  <a:lnTo>
                    <a:pt x="1842452" y="374878"/>
                  </a:lnTo>
                  <a:lnTo>
                    <a:pt x="1872678" y="355638"/>
                  </a:lnTo>
                  <a:lnTo>
                    <a:pt x="1903641" y="324688"/>
                  </a:lnTo>
                  <a:lnTo>
                    <a:pt x="1927250" y="287578"/>
                  </a:lnTo>
                  <a:lnTo>
                    <a:pt x="1942299" y="245554"/>
                  </a:lnTo>
                  <a:lnTo>
                    <a:pt x="1947595" y="199796"/>
                  </a:lnTo>
                  <a:close/>
                </a:path>
                <a:path w="3074670" h="585469">
                  <a:moveTo>
                    <a:pt x="3074390" y="300596"/>
                  </a:moveTo>
                  <a:lnTo>
                    <a:pt x="3070161" y="253606"/>
                  </a:lnTo>
                  <a:lnTo>
                    <a:pt x="3070085" y="252768"/>
                  </a:lnTo>
                  <a:lnTo>
                    <a:pt x="3057690" y="207733"/>
                  </a:lnTo>
                  <a:lnTo>
                    <a:pt x="3041434" y="173545"/>
                  </a:lnTo>
                  <a:lnTo>
                    <a:pt x="3041434" y="300596"/>
                  </a:lnTo>
                  <a:lnTo>
                    <a:pt x="3036684" y="347586"/>
                  </a:lnTo>
                  <a:lnTo>
                    <a:pt x="3023057" y="391375"/>
                  </a:lnTo>
                  <a:lnTo>
                    <a:pt x="3019399" y="398119"/>
                  </a:lnTo>
                  <a:lnTo>
                    <a:pt x="3021317" y="383781"/>
                  </a:lnTo>
                  <a:lnTo>
                    <a:pt x="3021317" y="217411"/>
                  </a:lnTo>
                  <a:lnTo>
                    <a:pt x="3019399" y="203085"/>
                  </a:lnTo>
                  <a:lnTo>
                    <a:pt x="3023057" y="209816"/>
                  </a:lnTo>
                  <a:lnTo>
                    <a:pt x="3036684" y="253606"/>
                  </a:lnTo>
                  <a:lnTo>
                    <a:pt x="3041434" y="300596"/>
                  </a:lnTo>
                  <a:lnTo>
                    <a:pt x="3041434" y="173545"/>
                  </a:lnTo>
                  <a:lnTo>
                    <a:pt x="3037967" y="166243"/>
                  </a:lnTo>
                  <a:lnTo>
                    <a:pt x="3011652" y="129044"/>
                  </a:lnTo>
                  <a:lnTo>
                    <a:pt x="2998584" y="115976"/>
                  </a:lnTo>
                  <a:lnTo>
                    <a:pt x="2998584" y="166636"/>
                  </a:lnTo>
                  <a:lnTo>
                    <a:pt x="2998571" y="434594"/>
                  </a:lnTo>
                  <a:lnTo>
                    <a:pt x="2972981" y="465594"/>
                  </a:lnTo>
                  <a:lnTo>
                    <a:pt x="2938424" y="494118"/>
                  </a:lnTo>
                  <a:lnTo>
                    <a:pt x="2898775" y="515670"/>
                  </a:lnTo>
                  <a:lnTo>
                    <a:pt x="2854985" y="529297"/>
                  </a:lnTo>
                  <a:lnTo>
                    <a:pt x="2832646" y="531558"/>
                  </a:lnTo>
                  <a:lnTo>
                    <a:pt x="2834386" y="530974"/>
                  </a:lnTo>
                  <a:lnTo>
                    <a:pt x="2842603" y="526935"/>
                  </a:lnTo>
                  <a:lnTo>
                    <a:pt x="2872257" y="509816"/>
                  </a:lnTo>
                  <a:lnTo>
                    <a:pt x="2986709" y="443725"/>
                  </a:lnTo>
                  <a:lnTo>
                    <a:pt x="2998571" y="434594"/>
                  </a:lnTo>
                  <a:lnTo>
                    <a:pt x="2998571" y="166636"/>
                  </a:lnTo>
                  <a:lnTo>
                    <a:pt x="2994964" y="163842"/>
                  </a:lnTo>
                  <a:lnTo>
                    <a:pt x="2994964" y="217411"/>
                  </a:lnTo>
                  <a:lnTo>
                    <a:pt x="2994964" y="383781"/>
                  </a:lnTo>
                  <a:lnTo>
                    <a:pt x="2973527" y="420903"/>
                  </a:lnTo>
                  <a:lnTo>
                    <a:pt x="2829420" y="504075"/>
                  </a:lnTo>
                  <a:lnTo>
                    <a:pt x="2807995" y="509816"/>
                  </a:lnTo>
                  <a:lnTo>
                    <a:pt x="2796971" y="508381"/>
                  </a:lnTo>
                  <a:lnTo>
                    <a:pt x="2786570" y="504075"/>
                  </a:lnTo>
                  <a:lnTo>
                    <a:pt x="2783344" y="502221"/>
                  </a:lnTo>
                  <a:lnTo>
                    <a:pt x="2783344" y="531558"/>
                  </a:lnTo>
                  <a:lnTo>
                    <a:pt x="2717215" y="515670"/>
                  </a:lnTo>
                  <a:lnTo>
                    <a:pt x="2677566" y="494118"/>
                  </a:lnTo>
                  <a:lnTo>
                    <a:pt x="2642997" y="465594"/>
                  </a:lnTo>
                  <a:lnTo>
                    <a:pt x="2617381" y="434555"/>
                  </a:lnTo>
                  <a:lnTo>
                    <a:pt x="2629319" y="443725"/>
                  </a:lnTo>
                  <a:lnTo>
                    <a:pt x="2773388" y="526935"/>
                  </a:lnTo>
                  <a:lnTo>
                    <a:pt x="2781617" y="530974"/>
                  </a:lnTo>
                  <a:lnTo>
                    <a:pt x="2783344" y="531558"/>
                  </a:lnTo>
                  <a:lnTo>
                    <a:pt x="2783344" y="502221"/>
                  </a:lnTo>
                  <a:lnTo>
                    <a:pt x="2642489" y="420903"/>
                  </a:lnTo>
                  <a:lnTo>
                    <a:pt x="2633561" y="414020"/>
                  </a:lnTo>
                  <a:lnTo>
                    <a:pt x="2626817" y="405193"/>
                  </a:lnTo>
                  <a:lnTo>
                    <a:pt x="2622550" y="394944"/>
                  </a:lnTo>
                  <a:lnTo>
                    <a:pt x="2621064" y="383781"/>
                  </a:lnTo>
                  <a:lnTo>
                    <a:pt x="2621064" y="217411"/>
                  </a:lnTo>
                  <a:lnTo>
                    <a:pt x="2642489" y="180276"/>
                  </a:lnTo>
                  <a:lnTo>
                    <a:pt x="2793174" y="93281"/>
                  </a:lnTo>
                  <a:lnTo>
                    <a:pt x="2800578" y="91376"/>
                  </a:lnTo>
                  <a:lnTo>
                    <a:pt x="2815412" y="91376"/>
                  </a:lnTo>
                  <a:lnTo>
                    <a:pt x="2973501" y="180276"/>
                  </a:lnTo>
                  <a:lnTo>
                    <a:pt x="2994964" y="217411"/>
                  </a:lnTo>
                  <a:lnTo>
                    <a:pt x="2994964" y="163842"/>
                  </a:lnTo>
                  <a:lnTo>
                    <a:pt x="2986709" y="157467"/>
                  </a:lnTo>
                  <a:lnTo>
                    <a:pt x="2872194" y="91376"/>
                  </a:lnTo>
                  <a:lnTo>
                    <a:pt x="2842603" y="74295"/>
                  </a:lnTo>
                  <a:lnTo>
                    <a:pt x="2830931" y="69481"/>
                  </a:lnTo>
                  <a:lnTo>
                    <a:pt x="2854985" y="71907"/>
                  </a:lnTo>
                  <a:lnTo>
                    <a:pt x="2898775" y="85521"/>
                  </a:lnTo>
                  <a:lnTo>
                    <a:pt x="2938424" y="107073"/>
                  </a:lnTo>
                  <a:lnTo>
                    <a:pt x="2972981" y="135610"/>
                  </a:lnTo>
                  <a:lnTo>
                    <a:pt x="2998584" y="166636"/>
                  </a:lnTo>
                  <a:lnTo>
                    <a:pt x="2998584" y="115976"/>
                  </a:lnTo>
                  <a:lnTo>
                    <a:pt x="2979534" y="96926"/>
                  </a:lnTo>
                  <a:lnTo>
                    <a:pt x="2942348" y="70612"/>
                  </a:lnTo>
                  <a:lnTo>
                    <a:pt x="2935059" y="67157"/>
                  </a:lnTo>
                  <a:lnTo>
                    <a:pt x="2900857" y="50888"/>
                  </a:lnTo>
                  <a:lnTo>
                    <a:pt x="2855811" y="38493"/>
                  </a:lnTo>
                  <a:lnTo>
                    <a:pt x="2807995" y="34201"/>
                  </a:lnTo>
                  <a:lnTo>
                    <a:pt x="2785046" y="36271"/>
                  </a:lnTo>
                  <a:lnTo>
                    <a:pt x="2785046" y="69481"/>
                  </a:lnTo>
                  <a:lnTo>
                    <a:pt x="2773388" y="74295"/>
                  </a:lnTo>
                  <a:lnTo>
                    <a:pt x="2629319" y="157467"/>
                  </a:lnTo>
                  <a:lnTo>
                    <a:pt x="2617355" y="166674"/>
                  </a:lnTo>
                  <a:lnTo>
                    <a:pt x="2642997" y="135610"/>
                  </a:lnTo>
                  <a:lnTo>
                    <a:pt x="2677566" y="107073"/>
                  </a:lnTo>
                  <a:lnTo>
                    <a:pt x="2717215" y="85521"/>
                  </a:lnTo>
                  <a:lnTo>
                    <a:pt x="2761005" y="71907"/>
                  </a:lnTo>
                  <a:lnTo>
                    <a:pt x="2785046" y="69481"/>
                  </a:lnTo>
                  <a:lnTo>
                    <a:pt x="2785046" y="36271"/>
                  </a:lnTo>
                  <a:lnTo>
                    <a:pt x="2715133" y="50888"/>
                  </a:lnTo>
                  <a:lnTo>
                    <a:pt x="2673642" y="70612"/>
                  </a:lnTo>
                  <a:lnTo>
                    <a:pt x="2636456" y="96926"/>
                  </a:lnTo>
                  <a:lnTo>
                    <a:pt x="2604325" y="129044"/>
                  </a:lnTo>
                  <a:lnTo>
                    <a:pt x="2596565" y="140030"/>
                  </a:lnTo>
                  <a:lnTo>
                    <a:pt x="2596565" y="203111"/>
                  </a:lnTo>
                  <a:lnTo>
                    <a:pt x="2594673" y="217411"/>
                  </a:lnTo>
                  <a:lnTo>
                    <a:pt x="2594673" y="383781"/>
                  </a:lnTo>
                  <a:lnTo>
                    <a:pt x="2596565" y="398094"/>
                  </a:lnTo>
                  <a:lnTo>
                    <a:pt x="2592933" y="391375"/>
                  </a:lnTo>
                  <a:lnTo>
                    <a:pt x="2579306" y="347586"/>
                  </a:lnTo>
                  <a:lnTo>
                    <a:pt x="2574556" y="300596"/>
                  </a:lnTo>
                  <a:lnTo>
                    <a:pt x="2579306" y="253606"/>
                  </a:lnTo>
                  <a:lnTo>
                    <a:pt x="2592933" y="209816"/>
                  </a:lnTo>
                  <a:lnTo>
                    <a:pt x="2596565" y="203111"/>
                  </a:lnTo>
                  <a:lnTo>
                    <a:pt x="2596565" y="140030"/>
                  </a:lnTo>
                  <a:lnTo>
                    <a:pt x="2578023" y="166243"/>
                  </a:lnTo>
                  <a:lnTo>
                    <a:pt x="2558288" y="207733"/>
                  </a:lnTo>
                  <a:lnTo>
                    <a:pt x="2545892" y="252768"/>
                  </a:lnTo>
                  <a:lnTo>
                    <a:pt x="2541600" y="300596"/>
                  </a:lnTo>
                  <a:lnTo>
                    <a:pt x="2545829" y="347586"/>
                  </a:lnTo>
                  <a:lnTo>
                    <a:pt x="2545892" y="348411"/>
                  </a:lnTo>
                  <a:lnTo>
                    <a:pt x="2558288" y="393446"/>
                  </a:lnTo>
                  <a:lnTo>
                    <a:pt x="2578023" y="434949"/>
                  </a:lnTo>
                  <a:lnTo>
                    <a:pt x="2604325" y="472135"/>
                  </a:lnTo>
                  <a:lnTo>
                    <a:pt x="2636456" y="504266"/>
                  </a:lnTo>
                  <a:lnTo>
                    <a:pt x="2673642" y="530567"/>
                  </a:lnTo>
                  <a:lnTo>
                    <a:pt x="2715133" y="550303"/>
                  </a:lnTo>
                  <a:lnTo>
                    <a:pt x="2760167" y="562698"/>
                  </a:lnTo>
                  <a:lnTo>
                    <a:pt x="2807995" y="567004"/>
                  </a:lnTo>
                  <a:lnTo>
                    <a:pt x="2855811" y="562698"/>
                  </a:lnTo>
                  <a:lnTo>
                    <a:pt x="2900857" y="550303"/>
                  </a:lnTo>
                  <a:lnTo>
                    <a:pt x="2942348" y="530567"/>
                  </a:lnTo>
                  <a:lnTo>
                    <a:pt x="2979534" y="504266"/>
                  </a:lnTo>
                  <a:lnTo>
                    <a:pt x="3011652" y="472135"/>
                  </a:lnTo>
                  <a:lnTo>
                    <a:pt x="3037967" y="434949"/>
                  </a:lnTo>
                  <a:lnTo>
                    <a:pt x="3057690" y="393446"/>
                  </a:lnTo>
                  <a:lnTo>
                    <a:pt x="3070085" y="348411"/>
                  </a:lnTo>
                  <a:lnTo>
                    <a:pt x="3074390" y="300596"/>
                  </a:lnTo>
                  <a:close/>
                </a:path>
              </a:pathLst>
            </a:custGeom>
            <a:solidFill>
              <a:srgbClr val="786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4B5B61-3D66-180B-182D-26B870F76246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11329-A465-3134-DF9F-B07765D1C7E2}"/>
              </a:ext>
            </a:extLst>
          </p:cNvPr>
          <p:cNvSpPr txBox="1"/>
          <p:nvPr/>
        </p:nvSpPr>
        <p:spPr>
          <a:xfrm>
            <a:off x="292100" y="78422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"/>
            <a:ext cx="5778500" cy="1296035"/>
            <a:chOff x="0" y="-2"/>
            <a:chExt cx="5760085" cy="12960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760085" cy="1296035"/>
            </a:xfrm>
            <a:custGeom>
              <a:avLst/>
              <a:gdLst/>
              <a:ahLst/>
              <a:cxnLst/>
              <a:rect l="l" t="t" r="r" b="b"/>
              <a:pathLst>
                <a:path w="5760085" h="1296035">
                  <a:moveTo>
                    <a:pt x="5759996" y="0"/>
                  </a:moveTo>
                  <a:lnTo>
                    <a:pt x="0" y="0"/>
                  </a:lnTo>
                  <a:lnTo>
                    <a:pt x="0" y="1295996"/>
                  </a:lnTo>
                  <a:lnTo>
                    <a:pt x="5759996" y="1295996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D2E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035" y="0"/>
              <a:ext cx="5334635" cy="1238885"/>
            </a:xfrm>
            <a:custGeom>
              <a:avLst/>
              <a:gdLst/>
              <a:ahLst/>
              <a:cxnLst/>
              <a:rect l="l" t="t" r="r" b="b"/>
              <a:pathLst>
                <a:path w="5334635" h="1238885">
                  <a:moveTo>
                    <a:pt x="706323" y="1005598"/>
                  </a:moveTo>
                  <a:lnTo>
                    <a:pt x="702233" y="961682"/>
                  </a:lnTo>
                  <a:lnTo>
                    <a:pt x="690283" y="921270"/>
                  </a:lnTo>
                  <a:lnTo>
                    <a:pt x="670966" y="884135"/>
                  </a:lnTo>
                  <a:lnTo>
                    <a:pt x="665556" y="877100"/>
                  </a:lnTo>
                  <a:lnTo>
                    <a:pt x="665556" y="1005598"/>
                  </a:lnTo>
                  <a:lnTo>
                    <a:pt x="662089" y="1041730"/>
                  </a:lnTo>
                  <a:lnTo>
                    <a:pt x="652106" y="1075537"/>
                  </a:lnTo>
                  <a:lnTo>
                    <a:pt x="636282" y="1106373"/>
                  </a:lnTo>
                  <a:lnTo>
                    <a:pt x="615238" y="1133576"/>
                  </a:lnTo>
                  <a:lnTo>
                    <a:pt x="566902" y="1133576"/>
                  </a:lnTo>
                  <a:lnTo>
                    <a:pt x="566902" y="877633"/>
                  </a:lnTo>
                  <a:lnTo>
                    <a:pt x="615238" y="877633"/>
                  </a:lnTo>
                  <a:lnTo>
                    <a:pt x="636282" y="904836"/>
                  </a:lnTo>
                  <a:lnTo>
                    <a:pt x="652106" y="935659"/>
                  </a:lnTo>
                  <a:lnTo>
                    <a:pt x="662089" y="969467"/>
                  </a:lnTo>
                  <a:lnTo>
                    <a:pt x="665556" y="1005598"/>
                  </a:lnTo>
                  <a:lnTo>
                    <a:pt x="665556" y="877100"/>
                  </a:lnTo>
                  <a:lnTo>
                    <a:pt x="644766" y="849998"/>
                  </a:lnTo>
                  <a:lnTo>
                    <a:pt x="644766" y="759612"/>
                  </a:lnTo>
                  <a:lnTo>
                    <a:pt x="640943" y="712317"/>
                  </a:lnTo>
                  <a:lnTo>
                    <a:pt x="629894" y="667448"/>
                  </a:lnTo>
                  <a:lnTo>
                    <a:pt x="612216" y="625602"/>
                  </a:lnTo>
                  <a:lnTo>
                    <a:pt x="588505" y="587400"/>
                  </a:lnTo>
                  <a:lnTo>
                    <a:pt x="559358" y="553415"/>
                  </a:lnTo>
                  <a:lnTo>
                    <a:pt x="525386" y="524268"/>
                  </a:lnTo>
                  <a:lnTo>
                    <a:pt x="500392" y="508762"/>
                  </a:lnTo>
                  <a:lnTo>
                    <a:pt x="487172" y="500557"/>
                  </a:lnTo>
                  <a:lnTo>
                    <a:pt x="445338" y="482879"/>
                  </a:lnTo>
                  <a:lnTo>
                    <a:pt x="400456" y="471830"/>
                  </a:lnTo>
                  <a:lnTo>
                    <a:pt x="353161" y="468007"/>
                  </a:lnTo>
                  <a:lnTo>
                    <a:pt x="305854" y="471830"/>
                  </a:lnTo>
                  <a:lnTo>
                    <a:pt x="260985" y="482879"/>
                  </a:lnTo>
                  <a:lnTo>
                    <a:pt x="219151" y="500557"/>
                  </a:lnTo>
                  <a:lnTo>
                    <a:pt x="180936" y="524268"/>
                  </a:lnTo>
                  <a:lnTo>
                    <a:pt x="146951" y="553415"/>
                  </a:lnTo>
                  <a:lnTo>
                    <a:pt x="117805" y="587400"/>
                  </a:lnTo>
                  <a:lnTo>
                    <a:pt x="94094" y="625602"/>
                  </a:lnTo>
                  <a:lnTo>
                    <a:pt x="76403" y="667448"/>
                  </a:lnTo>
                  <a:lnTo>
                    <a:pt x="65354" y="712317"/>
                  </a:lnTo>
                  <a:lnTo>
                    <a:pt x="61544" y="759612"/>
                  </a:lnTo>
                  <a:lnTo>
                    <a:pt x="61544" y="849998"/>
                  </a:lnTo>
                  <a:lnTo>
                    <a:pt x="35344" y="884135"/>
                  </a:lnTo>
                  <a:lnTo>
                    <a:pt x="16027" y="921270"/>
                  </a:lnTo>
                  <a:lnTo>
                    <a:pt x="4089" y="961682"/>
                  </a:lnTo>
                  <a:lnTo>
                    <a:pt x="0" y="1005598"/>
                  </a:lnTo>
                  <a:lnTo>
                    <a:pt x="4953" y="1053807"/>
                  </a:lnTo>
                  <a:lnTo>
                    <a:pt x="19392" y="1097762"/>
                  </a:lnTo>
                  <a:lnTo>
                    <a:pt x="42659" y="1137818"/>
                  </a:lnTo>
                  <a:lnTo>
                    <a:pt x="74117" y="1174318"/>
                  </a:lnTo>
                  <a:lnTo>
                    <a:pt x="180187" y="1174318"/>
                  </a:lnTo>
                  <a:lnTo>
                    <a:pt x="180187" y="1133576"/>
                  </a:lnTo>
                  <a:lnTo>
                    <a:pt x="180187" y="877633"/>
                  </a:lnTo>
                  <a:lnTo>
                    <a:pt x="180187" y="836879"/>
                  </a:lnTo>
                  <a:lnTo>
                    <a:pt x="139433" y="836879"/>
                  </a:lnTo>
                  <a:lnTo>
                    <a:pt x="139433" y="877633"/>
                  </a:lnTo>
                  <a:lnTo>
                    <a:pt x="139433" y="1133576"/>
                  </a:lnTo>
                  <a:lnTo>
                    <a:pt x="91071" y="1133576"/>
                  </a:lnTo>
                  <a:lnTo>
                    <a:pt x="70027" y="1106373"/>
                  </a:lnTo>
                  <a:lnTo>
                    <a:pt x="54203" y="1075537"/>
                  </a:lnTo>
                  <a:lnTo>
                    <a:pt x="44221" y="1041730"/>
                  </a:lnTo>
                  <a:lnTo>
                    <a:pt x="40754" y="1005598"/>
                  </a:lnTo>
                  <a:lnTo>
                    <a:pt x="44221" y="969467"/>
                  </a:lnTo>
                  <a:lnTo>
                    <a:pt x="54203" y="935659"/>
                  </a:lnTo>
                  <a:lnTo>
                    <a:pt x="70027" y="904836"/>
                  </a:lnTo>
                  <a:lnTo>
                    <a:pt x="91071" y="877633"/>
                  </a:lnTo>
                  <a:lnTo>
                    <a:pt x="139433" y="877633"/>
                  </a:lnTo>
                  <a:lnTo>
                    <a:pt x="139433" y="836879"/>
                  </a:lnTo>
                  <a:lnTo>
                    <a:pt x="102311" y="836879"/>
                  </a:lnTo>
                  <a:lnTo>
                    <a:pt x="102311" y="759612"/>
                  </a:lnTo>
                  <a:lnTo>
                    <a:pt x="106349" y="714527"/>
                  </a:lnTo>
                  <a:lnTo>
                    <a:pt x="118008" y="672084"/>
                  </a:lnTo>
                  <a:lnTo>
                    <a:pt x="136550" y="633006"/>
                  </a:lnTo>
                  <a:lnTo>
                    <a:pt x="161302" y="597992"/>
                  </a:lnTo>
                  <a:lnTo>
                    <a:pt x="191541" y="567753"/>
                  </a:lnTo>
                  <a:lnTo>
                    <a:pt x="226542" y="543013"/>
                  </a:lnTo>
                  <a:lnTo>
                    <a:pt x="265633" y="524459"/>
                  </a:lnTo>
                  <a:lnTo>
                    <a:pt x="308063" y="512800"/>
                  </a:lnTo>
                  <a:lnTo>
                    <a:pt x="353161" y="508762"/>
                  </a:lnTo>
                  <a:lnTo>
                    <a:pt x="398246" y="512800"/>
                  </a:lnTo>
                  <a:lnTo>
                    <a:pt x="440690" y="524459"/>
                  </a:lnTo>
                  <a:lnTo>
                    <a:pt x="479767" y="543013"/>
                  </a:lnTo>
                  <a:lnTo>
                    <a:pt x="514781" y="567753"/>
                  </a:lnTo>
                  <a:lnTo>
                    <a:pt x="545020" y="597992"/>
                  </a:lnTo>
                  <a:lnTo>
                    <a:pt x="569772" y="633006"/>
                  </a:lnTo>
                  <a:lnTo>
                    <a:pt x="588327" y="672084"/>
                  </a:lnTo>
                  <a:lnTo>
                    <a:pt x="599986" y="714527"/>
                  </a:lnTo>
                  <a:lnTo>
                    <a:pt x="604024" y="759612"/>
                  </a:lnTo>
                  <a:lnTo>
                    <a:pt x="604024" y="836879"/>
                  </a:lnTo>
                  <a:lnTo>
                    <a:pt x="526135" y="836879"/>
                  </a:lnTo>
                  <a:lnTo>
                    <a:pt x="526135" y="1174318"/>
                  </a:lnTo>
                  <a:lnTo>
                    <a:pt x="632206" y="1174318"/>
                  </a:lnTo>
                  <a:lnTo>
                    <a:pt x="663663" y="1137818"/>
                  </a:lnTo>
                  <a:lnTo>
                    <a:pt x="666127" y="1133576"/>
                  </a:lnTo>
                  <a:lnTo>
                    <a:pt x="686930" y="1097762"/>
                  </a:lnTo>
                  <a:lnTo>
                    <a:pt x="701370" y="1053807"/>
                  </a:lnTo>
                  <a:lnTo>
                    <a:pt x="706323" y="1005598"/>
                  </a:lnTo>
                  <a:close/>
                </a:path>
                <a:path w="5334635" h="1238885">
                  <a:moveTo>
                    <a:pt x="1109802" y="381431"/>
                  </a:moveTo>
                  <a:lnTo>
                    <a:pt x="1100162" y="330758"/>
                  </a:lnTo>
                  <a:lnTo>
                    <a:pt x="1085303" y="304190"/>
                  </a:lnTo>
                  <a:lnTo>
                    <a:pt x="1085303" y="381431"/>
                  </a:lnTo>
                  <a:lnTo>
                    <a:pt x="1083208" y="403148"/>
                  </a:lnTo>
                  <a:lnTo>
                    <a:pt x="1077214" y="423468"/>
                  </a:lnTo>
                  <a:lnTo>
                    <a:pt x="1067701" y="441998"/>
                  </a:lnTo>
                  <a:lnTo>
                    <a:pt x="1055052" y="458343"/>
                  </a:lnTo>
                  <a:lnTo>
                    <a:pt x="1026007" y="458343"/>
                  </a:lnTo>
                  <a:lnTo>
                    <a:pt x="1026007" y="304520"/>
                  </a:lnTo>
                  <a:lnTo>
                    <a:pt x="1055052" y="304520"/>
                  </a:lnTo>
                  <a:lnTo>
                    <a:pt x="1067701" y="320878"/>
                  </a:lnTo>
                  <a:lnTo>
                    <a:pt x="1077214" y="339407"/>
                  </a:lnTo>
                  <a:lnTo>
                    <a:pt x="1083208" y="359727"/>
                  </a:lnTo>
                  <a:lnTo>
                    <a:pt x="1085303" y="381431"/>
                  </a:lnTo>
                  <a:lnTo>
                    <a:pt x="1085303" y="304190"/>
                  </a:lnTo>
                  <a:lnTo>
                    <a:pt x="1072807" y="287909"/>
                  </a:lnTo>
                  <a:lnTo>
                    <a:pt x="1072807" y="233591"/>
                  </a:lnTo>
                  <a:lnTo>
                    <a:pt x="1066546" y="187007"/>
                  </a:lnTo>
                  <a:lnTo>
                    <a:pt x="1048880" y="145135"/>
                  </a:lnTo>
                  <a:lnTo>
                    <a:pt x="1021473" y="109664"/>
                  </a:lnTo>
                  <a:lnTo>
                    <a:pt x="986739" y="82816"/>
                  </a:lnTo>
                  <a:lnTo>
                    <a:pt x="944130" y="64579"/>
                  </a:lnTo>
                  <a:lnTo>
                    <a:pt x="897534" y="58318"/>
                  </a:lnTo>
                  <a:lnTo>
                    <a:pt x="850938" y="64579"/>
                  </a:lnTo>
                  <a:lnTo>
                    <a:pt x="809078" y="82257"/>
                  </a:lnTo>
                  <a:lnTo>
                    <a:pt x="773607" y="109664"/>
                  </a:lnTo>
                  <a:lnTo>
                    <a:pt x="746201" y="145135"/>
                  </a:lnTo>
                  <a:lnTo>
                    <a:pt x="728535" y="187007"/>
                  </a:lnTo>
                  <a:lnTo>
                    <a:pt x="722274" y="233591"/>
                  </a:lnTo>
                  <a:lnTo>
                    <a:pt x="722274" y="287909"/>
                  </a:lnTo>
                  <a:lnTo>
                    <a:pt x="706513" y="308432"/>
                  </a:lnTo>
                  <a:lnTo>
                    <a:pt x="694905" y="330758"/>
                  </a:lnTo>
                  <a:lnTo>
                    <a:pt x="687730" y="355041"/>
                  </a:lnTo>
                  <a:lnTo>
                    <a:pt x="685279" y="381431"/>
                  </a:lnTo>
                  <a:lnTo>
                    <a:pt x="688251" y="410413"/>
                  </a:lnTo>
                  <a:lnTo>
                    <a:pt x="696925" y="436829"/>
                  </a:lnTo>
                  <a:lnTo>
                    <a:pt x="710907" y="460908"/>
                  </a:lnTo>
                  <a:lnTo>
                    <a:pt x="729818" y="482841"/>
                  </a:lnTo>
                  <a:lnTo>
                    <a:pt x="793572" y="482841"/>
                  </a:lnTo>
                  <a:lnTo>
                    <a:pt x="793572" y="458343"/>
                  </a:lnTo>
                  <a:lnTo>
                    <a:pt x="793572" y="304520"/>
                  </a:lnTo>
                  <a:lnTo>
                    <a:pt x="793572" y="280022"/>
                  </a:lnTo>
                  <a:lnTo>
                    <a:pt x="769073" y="280022"/>
                  </a:lnTo>
                  <a:lnTo>
                    <a:pt x="769073" y="304520"/>
                  </a:lnTo>
                  <a:lnTo>
                    <a:pt x="769073" y="458343"/>
                  </a:lnTo>
                  <a:lnTo>
                    <a:pt x="740016" y="458343"/>
                  </a:lnTo>
                  <a:lnTo>
                    <a:pt x="727367" y="441998"/>
                  </a:lnTo>
                  <a:lnTo>
                    <a:pt x="717854" y="423468"/>
                  </a:lnTo>
                  <a:lnTo>
                    <a:pt x="711860" y="403148"/>
                  </a:lnTo>
                  <a:lnTo>
                    <a:pt x="709777" y="381431"/>
                  </a:lnTo>
                  <a:lnTo>
                    <a:pt x="711860" y="359727"/>
                  </a:lnTo>
                  <a:lnTo>
                    <a:pt x="717854" y="339407"/>
                  </a:lnTo>
                  <a:lnTo>
                    <a:pt x="727367" y="320878"/>
                  </a:lnTo>
                  <a:lnTo>
                    <a:pt x="740016" y="304520"/>
                  </a:lnTo>
                  <a:lnTo>
                    <a:pt x="769073" y="304520"/>
                  </a:lnTo>
                  <a:lnTo>
                    <a:pt x="769073" y="280022"/>
                  </a:lnTo>
                  <a:lnTo>
                    <a:pt x="746772" y="280022"/>
                  </a:lnTo>
                  <a:lnTo>
                    <a:pt x="746772" y="233591"/>
                  </a:lnTo>
                  <a:lnTo>
                    <a:pt x="754456" y="185940"/>
                  </a:lnTo>
                  <a:lnTo>
                    <a:pt x="775855" y="144551"/>
                  </a:lnTo>
                  <a:lnTo>
                    <a:pt x="808494" y="111912"/>
                  </a:lnTo>
                  <a:lnTo>
                    <a:pt x="849884" y="90512"/>
                  </a:lnTo>
                  <a:lnTo>
                    <a:pt x="897534" y="82816"/>
                  </a:lnTo>
                  <a:lnTo>
                    <a:pt x="945184" y="90512"/>
                  </a:lnTo>
                  <a:lnTo>
                    <a:pt x="986574" y="111912"/>
                  </a:lnTo>
                  <a:lnTo>
                    <a:pt x="1019213" y="144551"/>
                  </a:lnTo>
                  <a:lnTo>
                    <a:pt x="1040612" y="185940"/>
                  </a:lnTo>
                  <a:lnTo>
                    <a:pt x="1048308" y="233591"/>
                  </a:lnTo>
                  <a:lnTo>
                    <a:pt x="1048308" y="280022"/>
                  </a:lnTo>
                  <a:lnTo>
                    <a:pt x="1001509" y="280022"/>
                  </a:lnTo>
                  <a:lnTo>
                    <a:pt x="1001509" y="482841"/>
                  </a:lnTo>
                  <a:lnTo>
                    <a:pt x="1065250" y="482841"/>
                  </a:lnTo>
                  <a:lnTo>
                    <a:pt x="1084160" y="460908"/>
                  </a:lnTo>
                  <a:lnTo>
                    <a:pt x="1085646" y="458343"/>
                  </a:lnTo>
                  <a:lnTo>
                    <a:pt x="1098143" y="436829"/>
                  </a:lnTo>
                  <a:lnTo>
                    <a:pt x="1106817" y="410413"/>
                  </a:lnTo>
                  <a:lnTo>
                    <a:pt x="1109802" y="381431"/>
                  </a:lnTo>
                  <a:close/>
                </a:path>
                <a:path w="5334635" h="1238885">
                  <a:moveTo>
                    <a:pt x="4650486" y="597433"/>
                  </a:moveTo>
                  <a:lnTo>
                    <a:pt x="4640846" y="546760"/>
                  </a:lnTo>
                  <a:lnTo>
                    <a:pt x="4625987" y="520192"/>
                  </a:lnTo>
                  <a:lnTo>
                    <a:pt x="4625987" y="597433"/>
                  </a:lnTo>
                  <a:lnTo>
                    <a:pt x="4623892" y="619150"/>
                  </a:lnTo>
                  <a:lnTo>
                    <a:pt x="4617898" y="639470"/>
                  </a:lnTo>
                  <a:lnTo>
                    <a:pt x="4608385" y="657999"/>
                  </a:lnTo>
                  <a:lnTo>
                    <a:pt x="4595736" y="674344"/>
                  </a:lnTo>
                  <a:lnTo>
                    <a:pt x="4566691" y="674344"/>
                  </a:lnTo>
                  <a:lnTo>
                    <a:pt x="4566691" y="520522"/>
                  </a:lnTo>
                  <a:lnTo>
                    <a:pt x="4595736" y="520522"/>
                  </a:lnTo>
                  <a:lnTo>
                    <a:pt x="4608385" y="536879"/>
                  </a:lnTo>
                  <a:lnTo>
                    <a:pt x="4617898" y="555409"/>
                  </a:lnTo>
                  <a:lnTo>
                    <a:pt x="4623892" y="575716"/>
                  </a:lnTo>
                  <a:lnTo>
                    <a:pt x="4625987" y="597433"/>
                  </a:lnTo>
                  <a:lnTo>
                    <a:pt x="4625987" y="520192"/>
                  </a:lnTo>
                  <a:lnTo>
                    <a:pt x="4613491" y="503910"/>
                  </a:lnTo>
                  <a:lnTo>
                    <a:pt x="4613491" y="449592"/>
                  </a:lnTo>
                  <a:lnTo>
                    <a:pt x="4607230" y="402996"/>
                  </a:lnTo>
                  <a:lnTo>
                    <a:pt x="4589564" y="361137"/>
                  </a:lnTo>
                  <a:lnTo>
                    <a:pt x="4562157" y="325666"/>
                  </a:lnTo>
                  <a:lnTo>
                    <a:pt x="4527423" y="298818"/>
                  </a:lnTo>
                  <a:lnTo>
                    <a:pt x="4484814" y="280581"/>
                  </a:lnTo>
                  <a:lnTo>
                    <a:pt x="4438218" y="274320"/>
                  </a:lnTo>
                  <a:lnTo>
                    <a:pt x="4391622" y="280581"/>
                  </a:lnTo>
                  <a:lnTo>
                    <a:pt x="4349762" y="298259"/>
                  </a:lnTo>
                  <a:lnTo>
                    <a:pt x="4314291" y="325666"/>
                  </a:lnTo>
                  <a:lnTo>
                    <a:pt x="4286885" y="361137"/>
                  </a:lnTo>
                  <a:lnTo>
                    <a:pt x="4269219" y="402996"/>
                  </a:lnTo>
                  <a:lnTo>
                    <a:pt x="4262958" y="449592"/>
                  </a:lnTo>
                  <a:lnTo>
                    <a:pt x="4262958" y="503910"/>
                  </a:lnTo>
                  <a:lnTo>
                    <a:pt x="4247197" y="524433"/>
                  </a:lnTo>
                  <a:lnTo>
                    <a:pt x="4235589" y="546760"/>
                  </a:lnTo>
                  <a:lnTo>
                    <a:pt x="4228414" y="571042"/>
                  </a:lnTo>
                  <a:lnTo>
                    <a:pt x="4225963" y="597433"/>
                  </a:lnTo>
                  <a:lnTo>
                    <a:pt x="4228935" y="626414"/>
                  </a:lnTo>
                  <a:lnTo>
                    <a:pt x="4237609" y="652830"/>
                  </a:lnTo>
                  <a:lnTo>
                    <a:pt x="4251591" y="676910"/>
                  </a:lnTo>
                  <a:lnTo>
                    <a:pt x="4270502" y="698842"/>
                  </a:lnTo>
                  <a:lnTo>
                    <a:pt x="4334256" y="698842"/>
                  </a:lnTo>
                  <a:lnTo>
                    <a:pt x="4334256" y="674344"/>
                  </a:lnTo>
                  <a:lnTo>
                    <a:pt x="4334256" y="520522"/>
                  </a:lnTo>
                  <a:lnTo>
                    <a:pt x="4334256" y="496023"/>
                  </a:lnTo>
                  <a:lnTo>
                    <a:pt x="4309757" y="496023"/>
                  </a:lnTo>
                  <a:lnTo>
                    <a:pt x="4309757" y="520522"/>
                  </a:lnTo>
                  <a:lnTo>
                    <a:pt x="4309757" y="674344"/>
                  </a:lnTo>
                  <a:lnTo>
                    <a:pt x="4280700" y="674344"/>
                  </a:lnTo>
                  <a:lnTo>
                    <a:pt x="4268051" y="657999"/>
                  </a:lnTo>
                  <a:lnTo>
                    <a:pt x="4258538" y="639470"/>
                  </a:lnTo>
                  <a:lnTo>
                    <a:pt x="4252544" y="619150"/>
                  </a:lnTo>
                  <a:lnTo>
                    <a:pt x="4250461" y="597433"/>
                  </a:lnTo>
                  <a:lnTo>
                    <a:pt x="4252544" y="575716"/>
                  </a:lnTo>
                  <a:lnTo>
                    <a:pt x="4258538" y="555409"/>
                  </a:lnTo>
                  <a:lnTo>
                    <a:pt x="4268051" y="536879"/>
                  </a:lnTo>
                  <a:lnTo>
                    <a:pt x="4280700" y="520522"/>
                  </a:lnTo>
                  <a:lnTo>
                    <a:pt x="4309757" y="520522"/>
                  </a:lnTo>
                  <a:lnTo>
                    <a:pt x="4309757" y="496023"/>
                  </a:lnTo>
                  <a:lnTo>
                    <a:pt x="4287456" y="496023"/>
                  </a:lnTo>
                  <a:lnTo>
                    <a:pt x="4287456" y="449592"/>
                  </a:lnTo>
                  <a:lnTo>
                    <a:pt x="4295140" y="401942"/>
                  </a:lnTo>
                  <a:lnTo>
                    <a:pt x="4316539" y="360553"/>
                  </a:lnTo>
                  <a:lnTo>
                    <a:pt x="4349178" y="327914"/>
                  </a:lnTo>
                  <a:lnTo>
                    <a:pt x="4390568" y="306514"/>
                  </a:lnTo>
                  <a:lnTo>
                    <a:pt x="4438218" y="298818"/>
                  </a:lnTo>
                  <a:lnTo>
                    <a:pt x="4485868" y="306514"/>
                  </a:lnTo>
                  <a:lnTo>
                    <a:pt x="4527258" y="327914"/>
                  </a:lnTo>
                  <a:lnTo>
                    <a:pt x="4559897" y="360553"/>
                  </a:lnTo>
                  <a:lnTo>
                    <a:pt x="4581296" y="401942"/>
                  </a:lnTo>
                  <a:lnTo>
                    <a:pt x="4588992" y="449592"/>
                  </a:lnTo>
                  <a:lnTo>
                    <a:pt x="4588992" y="496023"/>
                  </a:lnTo>
                  <a:lnTo>
                    <a:pt x="4542193" y="496023"/>
                  </a:lnTo>
                  <a:lnTo>
                    <a:pt x="4542193" y="698842"/>
                  </a:lnTo>
                  <a:lnTo>
                    <a:pt x="4605934" y="698842"/>
                  </a:lnTo>
                  <a:lnTo>
                    <a:pt x="4624844" y="676910"/>
                  </a:lnTo>
                  <a:lnTo>
                    <a:pt x="4626330" y="674344"/>
                  </a:lnTo>
                  <a:lnTo>
                    <a:pt x="4638827" y="652830"/>
                  </a:lnTo>
                  <a:lnTo>
                    <a:pt x="4647501" y="626414"/>
                  </a:lnTo>
                  <a:lnTo>
                    <a:pt x="4650486" y="597433"/>
                  </a:lnTo>
                  <a:close/>
                </a:path>
                <a:path w="5334635" h="1238885">
                  <a:moveTo>
                    <a:pt x="5213794" y="1100886"/>
                  </a:moveTo>
                  <a:lnTo>
                    <a:pt x="5200688" y="1031938"/>
                  </a:lnTo>
                  <a:lnTo>
                    <a:pt x="5180812" y="996251"/>
                  </a:lnTo>
                  <a:lnTo>
                    <a:pt x="5180469" y="995807"/>
                  </a:lnTo>
                  <a:lnTo>
                    <a:pt x="5180469" y="1100886"/>
                  </a:lnTo>
                  <a:lnTo>
                    <a:pt x="5177637" y="1130427"/>
                  </a:lnTo>
                  <a:lnTo>
                    <a:pt x="5169471" y="1158074"/>
                  </a:lnTo>
                  <a:lnTo>
                    <a:pt x="5156530" y="1183271"/>
                  </a:lnTo>
                  <a:lnTo>
                    <a:pt x="5139321" y="1205522"/>
                  </a:lnTo>
                  <a:lnTo>
                    <a:pt x="5099799" y="1205522"/>
                  </a:lnTo>
                  <a:lnTo>
                    <a:pt x="5099799" y="996251"/>
                  </a:lnTo>
                  <a:lnTo>
                    <a:pt x="5139321" y="996251"/>
                  </a:lnTo>
                  <a:lnTo>
                    <a:pt x="5156530" y="1018501"/>
                  </a:lnTo>
                  <a:lnTo>
                    <a:pt x="5169471" y="1043698"/>
                  </a:lnTo>
                  <a:lnTo>
                    <a:pt x="5177637" y="1071346"/>
                  </a:lnTo>
                  <a:lnTo>
                    <a:pt x="5180469" y="1100886"/>
                  </a:lnTo>
                  <a:lnTo>
                    <a:pt x="5180469" y="995807"/>
                  </a:lnTo>
                  <a:lnTo>
                    <a:pt x="5163464" y="973658"/>
                  </a:lnTo>
                  <a:lnTo>
                    <a:pt x="5163464" y="899756"/>
                  </a:lnTo>
                  <a:lnTo>
                    <a:pt x="5158727" y="852728"/>
                  </a:lnTo>
                  <a:lnTo>
                    <a:pt x="5144732" y="806945"/>
                  </a:lnTo>
                  <a:lnTo>
                    <a:pt x="5122748" y="766445"/>
                  </a:lnTo>
                  <a:lnTo>
                    <a:pt x="5093640" y="731164"/>
                  </a:lnTo>
                  <a:lnTo>
                    <a:pt x="5058346" y="702043"/>
                  </a:lnTo>
                  <a:lnTo>
                    <a:pt x="5017846" y="680059"/>
                  </a:lnTo>
                  <a:lnTo>
                    <a:pt x="4973091" y="666178"/>
                  </a:lnTo>
                  <a:lnTo>
                    <a:pt x="4925034" y="661327"/>
                  </a:lnTo>
                  <a:lnTo>
                    <a:pt x="4876990" y="666178"/>
                  </a:lnTo>
                  <a:lnTo>
                    <a:pt x="4832223" y="680059"/>
                  </a:lnTo>
                  <a:lnTo>
                    <a:pt x="4791722" y="702043"/>
                  </a:lnTo>
                  <a:lnTo>
                    <a:pt x="4756429" y="731164"/>
                  </a:lnTo>
                  <a:lnTo>
                    <a:pt x="4727321" y="766445"/>
                  </a:lnTo>
                  <a:lnTo>
                    <a:pt x="4705337" y="806945"/>
                  </a:lnTo>
                  <a:lnTo>
                    <a:pt x="4691443" y="851700"/>
                  </a:lnTo>
                  <a:lnTo>
                    <a:pt x="4686592" y="899756"/>
                  </a:lnTo>
                  <a:lnTo>
                    <a:pt x="4686592" y="973658"/>
                  </a:lnTo>
                  <a:lnTo>
                    <a:pt x="4665167" y="1001572"/>
                  </a:lnTo>
                  <a:lnTo>
                    <a:pt x="4649381" y="1031938"/>
                  </a:lnTo>
                  <a:lnTo>
                    <a:pt x="4639615" y="1064971"/>
                  </a:lnTo>
                  <a:lnTo>
                    <a:pt x="4636274" y="1100886"/>
                  </a:lnTo>
                  <a:lnTo>
                    <a:pt x="4640326" y="1140307"/>
                  </a:lnTo>
                  <a:lnTo>
                    <a:pt x="4652137" y="1176248"/>
                  </a:lnTo>
                  <a:lnTo>
                    <a:pt x="4671149" y="1209001"/>
                  </a:lnTo>
                  <a:lnTo>
                    <a:pt x="4696866" y="1238846"/>
                  </a:lnTo>
                  <a:lnTo>
                    <a:pt x="4783594" y="1238846"/>
                  </a:lnTo>
                  <a:lnTo>
                    <a:pt x="4783594" y="1205522"/>
                  </a:lnTo>
                  <a:lnTo>
                    <a:pt x="4783594" y="996251"/>
                  </a:lnTo>
                  <a:lnTo>
                    <a:pt x="4783594" y="962926"/>
                  </a:lnTo>
                  <a:lnTo>
                    <a:pt x="4750270" y="962926"/>
                  </a:lnTo>
                  <a:lnTo>
                    <a:pt x="4750270" y="996251"/>
                  </a:lnTo>
                  <a:lnTo>
                    <a:pt x="4750270" y="1205522"/>
                  </a:lnTo>
                  <a:lnTo>
                    <a:pt x="4710735" y="1205522"/>
                  </a:lnTo>
                  <a:lnTo>
                    <a:pt x="4693539" y="1183271"/>
                  </a:lnTo>
                  <a:lnTo>
                    <a:pt x="4680597" y="1158074"/>
                  </a:lnTo>
                  <a:lnTo>
                    <a:pt x="4672431" y="1130427"/>
                  </a:lnTo>
                  <a:lnTo>
                    <a:pt x="4669587" y="1100886"/>
                  </a:lnTo>
                  <a:lnTo>
                    <a:pt x="4672431" y="1071346"/>
                  </a:lnTo>
                  <a:lnTo>
                    <a:pt x="4680597" y="1043698"/>
                  </a:lnTo>
                  <a:lnTo>
                    <a:pt x="4693539" y="1018501"/>
                  </a:lnTo>
                  <a:lnTo>
                    <a:pt x="4710735" y="996251"/>
                  </a:lnTo>
                  <a:lnTo>
                    <a:pt x="4750270" y="996251"/>
                  </a:lnTo>
                  <a:lnTo>
                    <a:pt x="4750270" y="962926"/>
                  </a:lnTo>
                  <a:lnTo>
                    <a:pt x="4719929" y="962926"/>
                  </a:lnTo>
                  <a:lnTo>
                    <a:pt x="4719929" y="899756"/>
                  </a:lnTo>
                  <a:lnTo>
                    <a:pt x="4725352" y="852728"/>
                  </a:lnTo>
                  <a:lnTo>
                    <a:pt x="4740783" y="809561"/>
                  </a:lnTo>
                  <a:lnTo>
                    <a:pt x="4764989" y="771474"/>
                  </a:lnTo>
                  <a:lnTo>
                    <a:pt x="4796752" y="739711"/>
                  </a:lnTo>
                  <a:lnTo>
                    <a:pt x="4834839" y="715505"/>
                  </a:lnTo>
                  <a:lnTo>
                    <a:pt x="4878006" y="700074"/>
                  </a:lnTo>
                  <a:lnTo>
                    <a:pt x="4925034" y="694651"/>
                  </a:lnTo>
                  <a:lnTo>
                    <a:pt x="4972062" y="700074"/>
                  </a:lnTo>
                  <a:lnTo>
                    <a:pt x="5015242" y="715505"/>
                  </a:lnTo>
                  <a:lnTo>
                    <a:pt x="5053330" y="739711"/>
                  </a:lnTo>
                  <a:lnTo>
                    <a:pt x="5085092" y="771474"/>
                  </a:lnTo>
                  <a:lnTo>
                    <a:pt x="5109311" y="809561"/>
                  </a:lnTo>
                  <a:lnTo>
                    <a:pt x="5124742" y="852728"/>
                  </a:lnTo>
                  <a:lnTo>
                    <a:pt x="5130152" y="899756"/>
                  </a:lnTo>
                  <a:lnTo>
                    <a:pt x="5130152" y="962926"/>
                  </a:lnTo>
                  <a:lnTo>
                    <a:pt x="5066462" y="962926"/>
                  </a:lnTo>
                  <a:lnTo>
                    <a:pt x="5066462" y="1238846"/>
                  </a:lnTo>
                  <a:lnTo>
                    <a:pt x="5153190" y="1238846"/>
                  </a:lnTo>
                  <a:lnTo>
                    <a:pt x="5178920" y="1209001"/>
                  </a:lnTo>
                  <a:lnTo>
                    <a:pt x="5180939" y="1205522"/>
                  </a:lnTo>
                  <a:lnTo>
                    <a:pt x="5197945" y="1176248"/>
                  </a:lnTo>
                  <a:lnTo>
                    <a:pt x="5209743" y="1140307"/>
                  </a:lnTo>
                  <a:lnTo>
                    <a:pt x="5213794" y="1100886"/>
                  </a:lnTo>
                  <a:close/>
                </a:path>
                <a:path w="5334635" h="1238885">
                  <a:moveTo>
                    <a:pt x="5334482" y="323113"/>
                  </a:moveTo>
                  <a:lnTo>
                    <a:pt x="5324843" y="272440"/>
                  </a:lnTo>
                  <a:lnTo>
                    <a:pt x="5309984" y="245872"/>
                  </a:lnTo>
                  <a:lnTo>
                    <a:pt x="5309984" y="323113"/>
                  </a:lnTo>
                  <a:lnTo>
                    <a:pt x="5307901" y="344830"/>
                  </a:lnTo>
                  <a:lnTo>
                    <a:pt x="5301907" y="365150"/>
                  </a:lnTo>
                  <a:lnTo>
                    <a:pt x="5292382" y="383679"/>
                  </a:lnTo>
                  <a:lnTo>
                    <a:pt x="5279733" y="400024"/>
                  </a:lnTo>
                  <a:lnTo>
                    <a:pt x="5250688" y="400024"/>
                  </a:lnTo>
                  <a:lnTo>
                    <a:pt x="5250688" y="246202"/>
                  </a:lnTo>
                  <a:lnTo>
                    <a:pt x="5279733" y="246202"/>
                  </a:lnTo>
                  <a:lnTo>
                    <a:pt x="5292382" y="262559"/>
                  </a:lnTo>
                  <a:lnTo>
                    <a:pt x="5301907" y="281089"/>
                  </a:lnTo>
                  <a:lnTo>
                    <a:pt x="5307901" y="301396"/>
                  </a:lnTo>
                  <a:lnTo>
                    <a:pt x="5309984" y="323113"/>
                  </a:lnTo>
                  <a:lnTo>
                    <a:pt x="5309984" y="245872"/>
                  </a:lnTo>
                  <a:lnTo>
                    <a:pt x="5297487" y="229590"/>
                  </a:lnTo>
                  <a:lnTo>
                    <a:pt x="5297487" y="175272"/>
                  </a:lnTo>
                  <a:lnTo>
                    <a:pt x="5291226" y="128676"/>
                  </a:lnTo>
                  <a:lnTo>
                    <a:pt x="5273560" y="86817"/>
                  </a:lnTo>
                  <a:lnTo>
                    <a:pt x="5246154" y="51346"/>
                  </a:lnTo>
                  <a:lnTo>
                    <a:pt x="5211419" y="24498"/>
                  </a:lnTo>
                  <a:lnTo>
                    <a:pt x="5168811" y="6261"/>
                  </a:lnTo>
                  <a:lnTo>
                    <a:pt x="5122215" y="0"/>
                  </a:lnTo>
                  <a:lnTo>
                    <a:pt x="5075618" y="6261"/>
                  </a:lnTo>
                  <a:lnTo>
                    <a:pt x="5033759" y="23939"/>
                  </a:lnTo>
                  <a:lnTo>
                    <a:pt x="4998288" y="51346"/>
                  </a:lnTo>
                  <a:lnTo>
                    <a:pt x="4970881" y="86817"/>
                  </a:lnTo>
                  <a:lnTo>
                    <a:pt x="4953216" y="128676"/>
                  </a:lnTo>
                  <a:lnTo>
                    <a:pt x="4946955" y="175272"/>
                  </a:lnTo>
                  <a:lnTo>
                    <a:pt x="4946955" y="229590"/>
                  </a:lnTo>
                  <a:lnTo>
                    <a:pt x="4931207" y="250113"/>
                  </a:lnTo>
                  <a:lnTo>
                    <a:pt x="4919599" y="272440"/>
                  </a:lnTo>
                  <a:lnTo>
                    <a:pt x="4912411" y="296722"/>
                  </a:lnTo>
                  <a:lnTo>
                    <a:pt x="4909959" y="323113"/>
                  </a:lnTo>
                  <a:lnTo>
                    <a:pt x="4912931" y="352094"/>
                  </a:lnTo>
                  <a:lnTo>
                    <a:pt x="4921605" y="378510"/>
                  </a:lnTo>
                  <a:lnTo>
                    <a:pt x="4935588" y="402590"/>
                  </a:lnTo>
                  <a:lnTo>
                    <a:pt x="4954498" y="424522"/>
                  </a:lnTo>
                  <a:lnTo>
                    <a:pt x="5018252" y="424522"/>
                  </a:lnTo>
                  <a:lnTo>
                    <a:pt x="5018252" y="400024"/>
                  </a:lnTo>
                  <a:lnTo>
                    <a:pt x="5018252" y="246202"/>
                  </a:lnTo>
                  <a:lnTo>
                    <a:pt x="5018252" y="221703"/>
                  </a:lnTo>
                  <a:lnTo>
                    <a:pt x="4993754" y="221703"/>
                  </a:lnTo>
                  <a:lnTo>
                    <a:pt x="4993754" y="246202"/>
                  </a:lnTo>
                  <a:lnTo>
                    <a:pt x="4993754" y="400024"/>
                  </a:lnTo>
                  <a:lnTo>
                    <a:pt x="4964696" y="400024"/>
                  </a:lnTo>
                  <a:lnTo>
                    <a:pt x="4952047" y="383679"/>
                  </a:lnTo>
                  <a:lnTo>
                    <a:pt x="4942535" y="365150"/>
                  </a:lnTo>
                  <a:lnTo>
                    <a:pt x="4936541" y="344830"/>
                  </a:lnTo>
                  <a:lnTo>
                    <a:pt x="4934458" y="323113"/>
                  </a:lnTo>
                  <a:lnTo>
                    <a:pt x="4936541" y="301396"/>
                  </a:lnTo>
                  <a:lnTo>
                    <a:pt x="4942535" y="281089"/>
                  </a:lnTo>
                  <a:lnTo>
                    <a:pt x="4952047" y="262559"/>
                  </a:lnTo>
                  <a:lnTo>
                    <a:pt x="4964696" y="246202"/>
                  </a:lnTo>
                  <a:lnTo>
                    <a:pt x="4993754" y="246202"/>
                  </a:lnTo>
                  <a:lnTo>
                    <a:pt x="4993754" y="221703"/>
                  </a:lnTo>
                  <a:lnTo>
                    <a:pt x="4971453" y="221703"/>
                  </a:lnTo>
                  <a:lnTo>
                    <a:pt x="4971453" y="175272"/>
                  </a:lnTo>
                  <a:lnTo>
                    <a:pt x="4979136" y="127622"/>
                  </a:lnTo>
                  <a:lnTo>
                    <a:pt x="5000536" y="86233"/>
                  </a:lnTo>
                  <a:lnTo>
                    <a:pt x="5033175" y="53594"/>
                  </a:lnTo>
                  <a:lnTo>
                    <a:pt x="5074564" y="32194"/>
                  </a:lnTo>
                  <a:lnTo>
                    <a:pt x="5122215" y="24498"/>
                  </a:lnTo>
                  <a:lnTo>
                    <a:pt x="5169865" y="32194"/>
                  </a:lnTo>
                  <a:lnTo>
                    <a:pt x="5211254" y="53594"/>
                  </a:lnTo>
                  <a:lnTo>
                    <a:pt x="5243893" y="86233"/>
                  </a:lnTo>
                  <a:lnTo>
                    <a:pt x="5265305" y="127622"/>
                  </a:lnTo>
                  <a:lnTo>
                    <a:pt x="5272989" y="175272"/>
                  </a:lnTo>
                  <a:lnTo>
                    <a:pt x="5272989" y="221703"/>
                  </a:lnTo>
                  <a:lnTo>
                    <a:pt x="5226189" y="221703"/>
                  </a:lnTo>
                  <a:lnTo>
                    <a:pt x="5226189" y="424522"/>
                  </a:lnTo>
                  <a:lnTo>
                    <a:pt x="5289931" y="424522"/>
                  </a:lnTo>
                  <a:lnTo>
                    <a:pt x="5308841" y="402590"/>
                  </a:lnTo>
                  <a:lnTo>
                    <a:pt x="5310327" y="400024"/>
                  </a:lnTo>
                  <a:lnTo>
                    <a:pt x="5322824" y="378510"/>
                  </a:lnTo>
                  <a:lnTo>
                    <a:pt x="5331498" y="352094"/>
                  </a:lnTo>
                  <a:lnTo>
                    <a:pt x="5334482" y="323113"/>
                  </a:lnTo>
                  <a:close/>
                </a:path>
              </a:pathLst>
            </a:custGeom>
            <a:solidFill>
              <a:srgbClr val="DAE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550" y="390020"/>
              <a:ext cx="467359" cy="467359"/>
            </a:xfrm>
            <a:custGeom>
              <a:avLst/>
              <a:gdLst/>
              <a:ahLst/>
              <a:cxnLst/>
              <a:rect l="l" t="t" r="r" b="b"/>
              <a:pathLst>
                <a:path w="467360" h="467359">
                  <a:moveTo>
                    <a:pt x="233451" y="0"/>
                  </a:moveTo>
                  <a:lnTo>
                    <a:pt x="189250" y="5091"/>
                  </a:lnTo>
                  <a:lnTo>
                    <a:pt x="148675" y="19593"/>
                  </a:lnTo>
                  <a:lnTo>
                    <a:pt x="112882" y="42350"/>
                  </a:lnTo>
                  <a:lnTo>
                    <a:pt x="83028" y="72204"/>
                  </a:lnTo>
                  <a:lnTo>
                    <a:pt x="60272" y="107997"/>
                  </a:lnTo>
                  <a:lnTo>
                    <a:pt x="45756" y="148687"/>
                  </a:lnTo>
                  <a:lnTo>
                    <a:pt x="40678" y="192773"/>
                  </a:lnTo>
                  <a:lnTo>
                    <a:pt x="40678" y="252514"/>
                  </a:lnTo>
                  <a:lnTo>
                    <a:pt x="23360" y="275081"/>
                  </a:lnTo>
                  <a:lnTo>
                    <a:pt x="10594" y="299632"/>
                  </a:lnTo>
                  <a:lnTo>
                    <a:pt x="2701" y="326339"/>
                  </a:lnTo>
                  <a:lnTo>
                    <a:pt x="0" y="355371"/>
                  </a:lnTo>
                  <a:lnTo>
                    <a:pt x="3276" y="387239"/>
                  </a:lnTo>
                  <a:lnTo>
                    <a:pt x="12817" y="416299"/>
                  </a:lnTo>
                  <a:lnTo>
                    <a:pt x="28194" y="442778"/>
                  </a:lnTo>
                  <a:lnTo>
                    <a:pt x="48983" y="466902"/>
                  </a:lnTo>
                  <a:lnTo>
                    <a:pt x="119100" y="466902"/>
                  </a:lnTo>
                  <a:lnTo>
                    <a:pt x="119100" y="439966"/>
                  </a:lnTo>
                  <a:lnTo>
                    <a:pt x="60198" y="439966"/>
                  </a:lnTo>
                  <a:lnTo>
                    <a:pt x="46294" y="421979"/>
                  </a:lnTo>
                  <a:lnTo>
                    <a:pt x="35828" y="401602"/>
                  </a:lnTo>
                  <a:lnTo>
                    <a:pt x="29231" y="379258"/>
                  </a:lnTo>
                  <a:lnTo>
                    <a:pt x="26936" y="355371"/>
                  </a:lnTo>
                  <a:lnTo>
                    <a:pt x="29231" y="331484"/>
                  </a:lnTo>
                  <a:lnTo>
                    <a:pt x="35828" y="309140"/>
                  </a:lnTo>
                  <a:lnTo>
                    <a:pt x="46294" y="288763"/>
                  </a:lnTo>
                  <a:lnTo>
                    <a:pt x="60198" y="270776"/>
                  </a:lnTo>
                  <a:lnTo>
                    <a:pt x="119100" y="270776"/>
                  </a:lnTo>
                  <a:lnTo>
                    <a:pt x="119100" y="243840"/>
                  </a:lnTo>
                  <a:lnTo>
                    <a:pt x="67627" y="243840"/>
                  </a:lnTo>
                  <a:lnTo>
                    <a:pt x="67627" y="192773"/>
                  </a:lnTo>
                  <a:lnTo>
                    <a:pt x="73551" y="148687"/>
                  </a:lnTo>
                  <a:lnTo>
                    <a:pt x="90267" y="109074"/>
                  </a:lnTo>
                  <a:lnTo>
                    <a:pt x="116197" y="75514"/>
                  </a:lnTo>
                  <a:lnTo>
                    <a:pt x="149757" y="49586"/>
                  </a:lnTo>
                  <a:lnTo>
                    <a:pt x="189369" y="32872"/>
                  </a:lnTo>
                  <a:lnTo>
                    <a:pt x="233451" y="26949"/>
                  </a:lnTo>
                  <a:lnTo>
                    <a:pt x="329793" y="26949"/>
                  </a:lnTo>
                  <a:lnTo>
                    <a:pt x="318224" y="19593"/>
                  </a:lnTo>
                  <a:lnTo>
                    <a:pt x="277651" y="5091"/>
                  </a:lnTo>
                  <a:lnTo>
                    <a:pt x="233451" y="0"/>
                  </a:lnTo>
                  <a:close/>
                </a:path>
                <a:path w="467360" h="467359">
                  <a:moveTo>
                    <a:pt x="329793" y="26949"/>
                  </a:moveTo>
                  <a:lnTo>
                    <a:pt x="233451" y="26949"/>
                  </a:lnTo>
                  <a:lnTo>
                    <a:pt x="277533" y="32872"/>
                  </a:lnTo>
                  <a:lnTo>
                    <a:pt x="317144" y="49586"/>
                  </a:lnTo>
                  <a:lnTo>
                    <a:pt x="350705" y="75514"/>
                  </a:lnTo>
                  <a:lnTo>
                    <a:pt x="376634" y="109074"/>
                  </a:lnTo>
                  <a:lnTo>
                    <a:pt x="393351" y="148687"/>
                  </a:lnTo>
                  <a:lnTo>
                    <a:pt x="399275" y="192773"/>
                  </a:lnTo>
                  <a:lnTo>
                    <a:pt x="399275" y="243840"/>
                  </a:lnTo>
                  <a:lnTo>
                    <a:pt x="347789" y="243840"/>
                  </a:lnTo>
                  <a:lnTo>
                    <a:pt x="347789" y="466902"/>
                  </a:lnTo>
                  <a:lnTo>
                    <a:pt x="417906" y="466902"/>
                  </a:lnTo>
                  <a:lnTo>
                    <a:pt x="438704" y="442778"/>
                  </a:lnTo>
                  <a:lnTo>
                    <a:pt x="440338" y="439966"/>
                  </a:lnTo>
                  <a:lnTo>
                    <a:pt x="374738" y="439966"/>
                  </a:lnTo>
                  <a:lnTo>
                    <a:pt x="374738" y="270776"/>
                  </a:lnTo>
                  <a:lnTo>
                    <a:pt x="440233" y="270776"/>
                  </a:lnTo>
                  <a:lnTo>
                    <a:pt x="426212" y="252514"/>
                  </a:lnTo>
                  <a:lnTo>
                    <a:pt x="426212" y="192773"/>
                  </a:lnTo>
                  <a:lnTo>
                    <a:pt x="421134" y="148687"/>
                  </a:lnTo>
                  <a:lnTo>
                    <a:pt x="406620" y="107997"/>
                  </a:lnTo>
                  <a:lnTo>
                    <a:pt x="383866" y="72204"/>
                  </a:lnTo>
                  <a:lnTo>
                    <a:pt x="354015" y="42350"/>
                  </a:lnTo>
                  <a:lnTo>
                    <a:pt x="329793" y="26949"/>
                  </a:lnTo>
                  <a:close/>
                </a:path>
                <a:path w="467360" h="467359">
                  <a:moveTo>
                    <a:pt x="119100" y="270776"/>
                  </a:moveTo>
                  <a:lnTo>
                    <a:pt x="92163" y="270776"/>
                  </a:lnTo>
                  <a:lnTo>
                    <a:pt x="92163" y="439966"/>
                  </a:lnTo>
                  <a:lnTo>
                    <a:pt x="119100" y="439966"/>
                  </a:lnTo>
                  <a:lnTo>
                    <a:pt x="119100" y="270776"/>
                  </a:lnTo>
                  <a:close/>
                </a:path>
                <a:path w="467360" h="467359">
                  <a:moveTo>
                    <a:pt x="440233" y="270776"/>
                  </a:moveTo>
                  <a:lnTo>
                    <a:pt x="406692" y="270776"/>
                  </a:lnTo>
                  <a:lnTo>
                    <a:pt x="420600" y="288763"/>
                  </a:lnTo>
                  <a:lnTo>
                    <a:pt x="431066" y="309140"/>
                  </a:lnTo>
                  <a:lnTo>
                    <a:pt x="437660" y="331484"/>
                  </a:lnTo>
                  <a:lnTo>
                    <a:pt x="439953" y="355371"/>
                  </a:lnTo>
                  <a:lnTo>
                    <a:pt x="437660" y="379258"/>
                  </a:lnTo>
                  <a:lnTo>
                    <a:pt x="431066" y="401602"/>
                  </a:lnTo>
                  <a:lnTo>
                    <a:pt x="420600" y="421979"/>
                  </a:lnTo>
                  <a:lnTo>
                    <a:pt x="406692" y="439966"/>
                  </a:lnTo>
                  <a:lnTo>
                    <a:pt x="440338" y="439966"/>
                  </a:lnTo>
                  <a:lnTo>
                    <a:pt x="454086" y="416299"/>
                  </a:lnTo>
                  <a:lnTo>
                    <a:pt x="463627" y="387239"/>
                  </a:lnTo>
                  <a:lnTo>
                    <a:pt x="466902" y="355371"/>
                  </a:lnTo>
                  <a:lnTo>
                    <a:pt x="464201" y="326339"/>
                  </a:lnTo>
                  <a:lnTo>
                    <a:pt x="456307" y="299632"/>
                  </a:lnTo>
                  <a:lnTo>
                    <a:pt x="443538" y="275081"/>
                  </a:lnTo>
                  <a:lnTo>
                    <a:pt x="440233" y="270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3178" y="425214"/>
            <a:ext cx="3662679" cy="55592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06780">
              <a:lnSpc>
                <a:spcPct val="100000"/>
              </a:lnSpc>
              <a:spcBef>
                <a:spcPts val="560"/>
              </a:spcBef>
            </a:pPr>
            <a:r>
              <a:rPr sz="3350" b="1" spc="-190" dirty="0" err="1">
                <a:latin typeface="Bergen Mono Semi Bold"/>
                <a:cs typeface="Bergen Mono Semi Bold"/>
              </a:rPr>
              <a:t>Audio:Day</a:t>
            </a:r>
            <a:endParaRPr sz="3350" dirty="0">
              <a:latin typeface="Bergen Mono Semi Bold"/>
              <a:cs typeface="Bergen Mono Semi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3000" y="936625"/>
            <a:ext cx="3292475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Insight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Inspiration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80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ergen Mono"/>
                <a:cs typeface="Bergen Mono"/>
              </a:rPr>
              <a:t>Networking</a:t>
            </a:r>
            <a:endParaRPr sz="1100" dirty="0">
              <a:latin typeface="Bergen Mono"/>
              <a:cs typeface="Bergen Mon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605EA-5F99-48E2-4F44-FE0E0AB0E0F7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pic>
        <p:nvPicPr>
          <p:cNvPr id="15" name="Picture 1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99436DE0-A098-9ED9-CE29-DF57A9A3E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08" r="996" b="6145"/>
          <a:stretch>
            <a:fillRect/>
          </a:stretch>
        </p:blipFill>
        <p:spPr>
          <a:xfrm>
            <a:off x="1" y="2309672"/>
            <a:ext cx="1778330" cy="935178"/>
          </a:xfrm>
          <a:prstGeom prst="rect">
            <a:avLst/>
          </a:prstGeom>
        </p:spPr>
      </p:pic>
      <p:pic>
        <p:nvPicPr>
          <p:cNvPr id="17" name="Picture 16" descr="A person standing at a podium with microphones&#10;&#10;AI-generated content may be incorrect.">
            <a:extLst>
              <a:ext uri="{FF2B5EF4-FFF2-40B4-BE49-F238E27FC236}">
                <a16:creationId xmlns:a16="http://schemas.microsoft.com/office/drawing/2014/main" id="{E2093230-C36F-126B-9551-5002CEA57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14298"/>
          <a:stretch>
            <a:fillRect/>
          </a:stretch>
        </p:blipFill>
        <p:spPr>
          <a:xfrm>
            <a:off x="1872068" y="2309672"/>
            <a:ext cx="1778330" cy="935178"/>
          </a:xfrm>
          <a:prstGeom prst="rect">
            <a:avLst/>
          </a:prstGeom>
        </p:spPr>
      </p:pic>
      <p:pic>
        <p:nvPicPr>
          <p:cNvPr id="21" name="Picture 20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8C9E8288-CE8F-2AC1-703E-C2EA067E2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19373"/>
          <a:stretch>
            <a:fillRect/>
          </a:stretch>
        </p:blipFill>
        <p:spPr>
          <a:xfrm>
            <a:off x="1872068" y="1295996"/>
            <a:ext cx="1778330" cy="935189"/>
          </a:xfrm>
          <a:prstGeom prst="rect">
            <a:avLst/>
          </a:prstGeom>
        </p:spPr>
      </p:pic>
      <p:pic>
        <p:nvPicPr>
          <p:cNvPr id="23" name="Picture 22" descr="A group of people clapping&#10;&#10;AI-generated content may be incorrect.">
            <a:extLst>
              <a:ext uri="{FF2B5EF4-FFF2-40B4-BE49-F238E27FC236}">
                <a16:creationId xmlns:a16="http://schemas.microsoft.com/office/drawing/2014/main" id="{E2D5C2AD-DC3C-110C-6246-9B1DADD7EB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4"/>
          <a:stretch>
            <a:fillRect/>
          </a:stretch>
        </p:blipFill>
        <p:spPr>
          <a:xfrm>
            <a:off x="-8973" y="1296847"/>
            <a:ext cx="1787304" cy="935178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5D5905C6-ACFC-615F-EEAC-CCD900F19A76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EBF3B69F-FBED-6BC7-2D15-79FB53627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69768"/>
            <a:ext cx="5778500" cy="648513"/>
            <a:chOff x="0" y="2650312"/>
            <a:chExt cx="5760085" cy="589915"/>
          </a:xfrm>
        </p:grpSpPr>
        <p:sp>
          <p:nvSpPr>
            <p:cNvPr id="3" name="object 3"/>
            <p:cNvSpPr/>
            <p:nvPr/>
          </p:nvSpPr>
          <p:spPr>
            <a:xfrm>
              <a:off x="0" y="2650312"/>
              <a:ext cx="5760085" cy="589915"/>
            </a:xfrm>
            <a:custGeom>
              <a:avLst/>
              <a:gdLst/>
              <a:ahLst/>
              <a:cxnLst/>
              <a:rect l="l" t="t" r="r" b="b"/>
              <a:pathLst>
                <a:path w="5760085" h="589914">
                  <a:moveTo>
                    <a:pt x="5759996" y="0"/>
                  </a:moveTo>
                  <a:lnTo>
                    <a:pt x="0" y="0"/>
                  </a:lnTo>
                  <a:lnTo>
                    <a:pt x="0" y="589686"/>
                  </a:lnTo>
                  <a:lnTo>
                    <a:pt x="5759996" y="589686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D2E2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829" y="2665806"/>
              <a:ext cx="3507104" cy="574675"/>
            </a:xfrm>
            <a:custGeom>
              <a:avLst/>
              <a:gdLst/>
              <a:ahLst/>
              <a:cxnLst/>
              <a:rect l="l" t="t" r="r" b="b"/>
              <a:pathLst>
                <a:path w="3507104" h="574675">
                  <a:moveTo>
                    <a:pt x="706323" y="559193"/>
                  </a:moveTo>
                  <a:lnTo>
                    <a:pt x="702233" y="515277"/>
                  </a:lnTo>
                  <a:lnTo>
                    <a:pt x="690295" y="474865"/>
                  </a:lnTo>
                  <a:lnTo>
                    <a:pt x="670979" y="437730"/>
                  </a:lnTo>
                  <a:lnTo>
                    <a:pt x="644766" y="403593"/>
                  </a:lnTo>
                  <a:lnTo>
                    <a:pt x="644766" y="313207"/>
                  </a:lnTo>
                  <a:lnTo>
                    <a:pt x="640956" y="265912"/>
                  </a:lnTo>
                  <a:lnTo>
                    <a:pt x="629907" y="221043"/>
                  </a:lnTo>
                  <a:lnTo>
                    <a:pt x="612216" y="179197"/>
                  </a:lnTo>
                  <a:lnTo>
                    <a:pt x="588505" y="140995"/>
                  </a:lnTo>
                  <a:lnTo>
                    <a:pt x="559358" y="107010"/>
                  </a:lnTo>
                  <a:lnTo>
                    <a:pt x="525386" y="77863"/>
                  </a:lnTo>
                  <a:lnTo>
                    <a:pt x="500392" y="62357"/>
                  </a:lnTo>
                  <a:lnTo>
                    <a:pt x="487172" y="54152"/>
                  </a:lnTo>
                  <a:lnTo>
                    <a:pt x="445338" y="36474"/>
                  </a:lnTo>
                  <a:lnTo>
                    <a:pt x="400469" y="25425"/>
                  </a:lnTo>
                  <a:lnTo>
                    <a:pt x="353161" y="21602"/>
                  </a:lnTo>
                  <a:lnTo>
                    <a:pt x="305866" y="25425"/>
                  </a:lnTo>
                  <a:lnTo>
                    <a:pt x="260997" y="36474"/>
                  </a:lnTo>
                  <a:lnTo>
                    <a:pt x="219151" y="54152"/>
                  </a:lnTo>
                  <a:lnTo>
                    <a:pt x="180936" y="77863"/>
                  </a:lnTo>
                  <a:lnTo>
                    <a:pt x="146964" y="107010"/>
                  </a:lnTo>
                  <a:lnTo>
                    <a:pt x="117817" y="140995"/>
                  </a:lnTo>
                  <a:lnTo>
                    <a:pt x="94094" y="179197"/>
                  </a:lnTo>
                  <a:lnTo>
                    <a:pt x="76415" y="221043"/>
                  </a:lnTo>
                  <a:lnTo>
                    <a:pt x="65366" y="265912"/>
                  </a:lnTo>
                  <a:lnTo>
                    <a:pt x="61544" y="313207"/>
                  </a:lnTo>
                  <a:lnTo>
                    <a:pt x="61544" y="403593"/>
                  </a:lnTo>
                  <a:lnTo>
                    <a:pt x="35344" y="437730"/>
                  </a:lnTo>
                  <a:lnTo>
                    <a:pt x="16027" y="474865"/>
                  </a:lnTo>
                  <a:lnTo>
                    <a:pt x="4089" y="515277"/>
                  </a:lnTo>
                  <a:lnTo>
                    <a:pt x="0" y="559193"/>
                  </a:lnTo>
                  <a:lnTo>
                    <a:pt x="1549" y="574192"/>
                  </a:lnTo>
                  <a:lnTo>
                    <a:pt x="42202" y="574192"/>
                  </a:lnTo>
                  <a:lnTo>
                    <a:pt x="40754" y="559193"/>
                  </a:lnTo>
                  <a:lnTo>
                    <a:pt x="44221" y="523062"/>
                  </a:lnTo>
                  <a:lnTo>
                    <a:pt x="54203" y="489254"/>
                  </a:lnTo>
                  <a:lnTo>
                    <a:pt x="70040" y="458431"/>
                  </a:lnTo>
                  <a:lnTo>
                    <a:pt x="91071" y="431228"/>
                  </a:lnTo>
                  <a:lnTo>
                    <a:pt x="139433" y="431228"/>
                  </a:lnTo>
                  <a:lnTo>
                    <a:pt x="139433" y="574192"/>
                  </a:lnTo>
                  <a:lnTo>
                    <a:pt x="180187" y="574192"/>
                  </a:lnTo>
                  <a:lnTo>
                    <a:pt x="180187" y="431228"/>
                  </a:lnTo>
                  <a:lnTo>
                    <a:pt x="180187" y="390474"/>
                  </a:lnTo>
                  <a:lnTo>
                    <a:pt x="102311" y="390474"/>
                  </a:lnTo>
                  <a:lnTo>
                    <a:pt x="102311" y="313207"/>
                  </a:lnTo>
                  <a:lnTo>
                    <a:pt x="106349" y="268109"/>
                  </a:lnTo>
                  <a:lnTo>
                    <a:pt x="118008" y="225679"/>
                  </a:lnTo>
                  <a:lnTo>
                    <a:pt x="136563" y="186601"/>
                  </a:lnTo>
                  <a:lnTo>
                    <a:pt x="161302" y="151587"/>
                  </a:lnTo>
                  <a:lnTo>
                    <a:pt x="191541" y="121348"/>
                  </a:lnTo>
                  <a:lnTo>
                    <a:pt x="226555" y="96608"/>
                  </a:lnTo>
                  <a:lnTo>
                    <a:pt x="265633" y="78054"/>
                  </a:lnTo>
                  <a:lnTo>
                    <a:pt x="308076" y="66395"/>
                  </a:lnTo>
                  <a:lnTo>
                    <a:pt x="353161" y="62357"/>
                  </a:lnTo>
                  <a:lnTo>
                    <a:pt x="398259" y="66395"/>
                  </a:lnTo>
                  <a:lnTo>
                    <a:pt x="440690" y="78054"/>
                  </a:lnTo>
                  <a:lnTo>
                    <a:pt x="479780" y="96608"/>
                  </a:lnTo>
                  <a:lnTo>
                    <a:pt x="514794" y="121348"/>
                  </a:lnTo>
                  <a:lnTo>
                    <a:pt x="545020" y="151587"/>
                  </a:lnTo>
                  <a:lnTo>
                    <a:pt x="569772" y="186601"/>
                  </a:lnTo>
                  <a:lnTo>
                    <a:pt x="588327" y="225679"/>
                  </a:lnTo>
                  <a:lnTo>
                    <a:pt x="599986" y="268109"/>
                  </a:lnTo>
                  <a:lnTo>
                    <a:pt x="604024" y="313207"/>
                  </a:lnTo>
                  <a:lnTo>
                    <a:pt x="604024" y="390474"/>
                  </a:lnTo>
                  <a:lnTo>
                    <a:pt x="526135" y="390474"/>
                  </a:lnTo>
                  <a:lnTo>
                    <a:pt x="526135" y="574192"/>
                  </a:lnTo>
                  <a:lnTo>
                    <a:pt x="566902" y="574192"/>
                  </a:lnTo>
                  <a:lnTo>
                    <a:pt x="566902" y="431228"/>
                  </a:lnTo>
                  <a:lnTo>
                    <a:pt x="615238" y="431228"/>
                  </a:lnTo>
                  <a:lnTo>
                    <a:pt x="636282" y="458431"/>
                  </a:lnTo>
                  <a:lnTo>
                    <a:pt x="652119" y="489254"/>
                  </a:lnTo>
                  <a:lnTo>
                    <a:pt x="662089" y="523062"/>
                  </a:lnTo>
                  <a:lnTo>
                    <a:pt x="665556" y="559193"/>
                  </a:lnTo>
                  <a:lnTo>
                    <a:pt x="664121" y="574192"/>
                  </a:lnTo>
                  <a:lnTo>
                    <a:pt x="704786" y="574192"/>
                  </a:lnTo>
                  <a:lnTo>
                    <a:pt x="706323" y="559193"/>
                  </a:lnTo>
                  <a:close/>
                </a:path>
                <a:path w="3507104" h="574675">
                  <a:moveTo>
                    <a:pt x="1640166" y="405523"/>
                  </a:moveTo>
                  <a:lnTo>
                    <a:pt x="1628076" y="341922"/>
                  </a:lnTo>
                  <a:lnTo>
                    <a:pt x="1609420" y="308584"/>
                  </a:lnTo>
                  <a:lnTo>
                    <a:pt x="1609420" y="405523"/>
                  </a:lnTo>
                  <a:lnTo>
                    <a:pt x="1606804" y="432777"/>
                  </a:lnTo>
                  <a:lnTo>
                    <a:pt x="1599272" y="458279"/>
                  </a:lnTo>
                  <a:lnTo>
                    <a:pt x="1587334" y="481533"/>
                  </a:lnTo>
                  <a:lnTo>
                    <a:pt x="1571459" y="502056"/>
                  </a:lnTo>
                  <a:lnTo>
                    <a:pt x="1534998" y="502056"/>
                  </a:lnTo>
                  <a:lnTo>
                    <a:pt x="1534998" y="308991"/>
                  </a:lnTo>
                  <a:lnTo>
                    <a:pt x="1571459" y="308991"/>
                  </a:lnTo>
                  <a:lnTo>
                    <a:pt x="1587334" y="329514"/>
                  </a:lnTo>
                  <a:lnTo>
                    <a:pt x="1599272" y="352767"/>
                  </a:lnTo>
                  <a:lnTo>
                    <a:pt x="1606804" y="378269"/>
                  </a:lnTo>
                  <a:lnTo>
                    <a:pt x="1609420" y="405523"/>
                  </a:lnTo>
                  <a:lnTo>
                    <a:pt x="1609420" y="308584"/>
                  </a:lnTo>
                  <a:lnTo>
                    <a:pt x="1593735" y="288150"/>
                  </a:lnTo>
                  <a:lnTo>
                    <a:pt x="1593735" y="219976"/>
                  </a:lnTo>
                  <a:lnTo>
                    <a:pt x="1589265" y="175641"/>
                  </a:lnTo>
                  <a:lnTo>
                    <a:pt x="1576451" y="134353"/>
                  </a:lnTo>
                  <a:lnTo>
                    <a:pt x="1556169" y="96977"/>
                  </a:lnTo>
                  <a:lnTo>
                    <a:pt x="1529308" y="64427"/>
                  </a:lnTo>
                  <a:lnTo>
                    <a:pt x="1496758" y="37566"/>
                  </a:lnTo>
                  <a:lnTo>
                    <a:pt x="1484185" y="30746"/>
                  </a:lnTo>
                  <a:lnTo>
                    <a:pt x="1459382" y="17284"/>
                  </a:lnTo>
                  <a:lnTo>
                    <a:pt x="1418094" y="4470"/>
                  </a:lnTo>
                  <a:lnTo>
                    <a:pt x="1373759" y="0"/>
                  </a:lnTo>
                  <a:lnTo>
                    <a:pt x="1329423" y="4470"/>
                  </a:lnTo>
                  <a:lnTo>
                    <a:pt x="1288135" y="17284"/>
                  </a:lnTo>
                  <a:lnTo>
                    <a:pt x="1250772" y="37566"/>
                  </a:lnTo>
                  <a:lnTo>
                    <a:pt x="1218222" y="64427"/>
                  </a:lnTo>
                  <a:lnTo>
                    <a:pt x="1191361" y="96977"/>
                  </a:lnTo>
                  <a:lnTo>
                    <a:pt x="1171079" y="134353"/>
                  </a:lnTo>
                  <a:lnTo>
                    <a:pt x="1158265" y="175641"/>
                  </a:lnTo>
                  <a:lnTo>
                    <a:pt x="1153795" y="219976"/>
                  </a:lnTo>
                  <a:lnTo>
                    <a:pt x="1153795" y="288150"/>
                  </a:lnTo>
                  <a:lnTo>
                    <a:pt x="1134021" y="313905"/>
                  </a:lnTo>
                  <a:lnTo>
                    <a:pt x="1119454" y="341922"/>
                  </a:lnTo>
                  <a:lnTo>
                    <a:pt x="1110449" y="372389"/>
                  </a:lnTo>
                  <a:lnTo>
                    <a:pt x="1107363" y="405523"/>
                  </a:lnTo>
                  <a:lnTo>
                    <a:pt x="1111097" y="441883"/>
                  </a:lnTo>
                  <a:lnTo>
                    <a:pt x="1121981" y="475056"/>
                  </a:lnTo>
                  <a:lnTo>
                    <a:pt x="1139532" y="505269"/>
                  </a:lnTo>
                  <a:lnTo>
                    <a:pt x="1163269" y="532803"/>
                  </a:lnTo>
                  <a:lnTo>
                    <a:pt x="1243279" y="532803"/>
                  </a:lnTo>
                  <a:lnTo>
                    <a:pt x="1243279" y="502056"/>
                  </a:lnTo>
                  <a:lnTo>
                    <a:pt x="1243279" y="308991"/>
                  </a:lnTo>
                  <a:lnTo>
                    <a:pt x="1243279" y="278257"/>
                  </a:lnTo>
                  <a:lnTo>
                    <a:pt x="1212545" y="278257"/>
                  </a:lnTo>
                  <a:lnTo>
                    <a:pt x="1212545" y="308991"/>
                  </a:lnTo>
                  <a:lnTo>
                    <a:pt x="1212545" y="502056"/>
                  </a:lnTo>
                  <a:lnTo>
                    <a:pt x="1176070" y="502056"/>
                  </a:lnTo>
                  <a:lnTo>
                    <a:pt x="1160195" y="481533"/>
                  </a:lnTo>
                  <a:lnTo>
                    <a:pt x="1148257" y="458279"/>
                  </a:lnTo>
                  <a:lnTo>
                    <a:pt x="1140726" y="432777"/>
                  </a:lnTo>
                  <a:lnTo>
                    <a:pt x="1138110" y="405523"/>
                  </a:lnTo>
                  <a:lnTo>
                    <a:pt x="1140726" y="378269"/>
                  </a:lnTo>
                  <a:lnTo>
                    <a:pt x="1148257" y="352767"/>
                  </a:lnTo>
                  <a:lnTo>
                    <a:pt x="1160195" y="329514"/>
                  </a:lnTo>
                  <a:lnTo>
                    <a:pt x="1176070" y="308991"/>
                  </a:lnTo>
                  <a:lnTo>
                    <a:pt x="1212545" y="308991"/>
                  </a:lnTo>
                  <a:lnTo>
                    <a:pt x="1212545" y="278257"/>
                  </a:lnTo>
                  <a:lnTo>
                    <a:pt x="1184541" y="278257"/>
                  </a:lnTo>
                  <a:lnTo>
                    <a:pt x="1184541" y="219976"/>
                  </a:lnTo>
                  <a:lnTo>
                    <a:pt x="1191298" y="169672"/>
                  </a:lnTo>
                  <a:lnTo>
                    <a:pt x="1210373" y="124460"/>
                  </a:lnTo>
                  <a:lnTo>
                    <a:pt x="1239964" y="86169"/>
                  </a:lnTo>
                  <a:lnTo>
                    <a:pt x="1278255" y="56578"/>
                  </a:lnTo>
                  <a:lnTo>
                    <a:pt x="1323314" y="37566"/>
                  </a:lnTo>
                  <a:lnTo>
                    <a:pt x="1323009" y="37566"/>
                  </a:lnTo>
                  <a:lnTo>
                    <a:pt x="1373759" y="30746"/>
                  </a:lnTo>
                  <a:lnTo>
                    <a:pt x="1424520" y="37566"/>
                  </a:lnTo>
                  <a:lnTo>
                    <a:pt x="1424203" y="37566"/>
                  </a:lnTo>
                  <a:lnTo>
                    <a:pt x="1469275" y="56578"/>
                  </a:lnTo>
                  <a:lnTo>
                    <a:pt x="1507578" y="86169"/>
                  </a:lnTo>
                  <a:lnTo>
                    <a:pt x="1537157" y="124460"/>
                  </a:lnTo>
                  <a:lnTo>
                    <a:pt x="1556245" y="169672"/>
                  </a:lnTo>
                  <a:lnTo>
                    <a:pt x="1563001" y="219976"/>
                  </a:lnTo>
                  <a:lnTo>
                    <a:pt x="1563001" y="278257"/>
                  </a:lnTo>
                  <a:lnTo>
                    <a:pt x="1504251" y="278257"/>
                  </a:lnTo>
                  <a:lnTo>
                    <a:pt x="1504251" y="532803"/>
                  </a:lnTo>
                  <a:lnTo>
                    <a:pt x="1584261" y="532803"/>
                  </a:lnTo>
                  <a:lnTo>
                    <a:pt x="1607985" y="505269"/>
                  </a:lnTo>
                  <a:lnTo>
                    <a:pt x="1609852" y="502056"/>
                  </a:lnTo>
                  <a:lnTo>
                    <a:pt x="1625536" y="475043"/>
                  </a:lnTo>
                  <a:lnTo>
                    <a:pt x="1636420" y="441883"/>
                  </a:lnTo>
                  <a:lnTo>
                    <a:pt x="1640166" y="405523"/>
                  </a:lnTo>
                  <a:close/>
                </a:path>
                <a:path w="3507104" h="574675">
                  <a:moveTo>
                    <a:pt x="2583408" y="574192"/>
                  </a:moveTo>
                  <a:lnTo>
                    <a:pt x="2573553" y="528485"/>
                  </a:lnTo>
                  <a:lnTo>
                    <a:pt x="2542387" y="479679"/>
                  </a:lnTo>
                  <a:lnTo>
                    <a:pt x="2542387" y="417804"/>
                  </a:lnTo>
                  <a:lnTo>
                    <a:pt x="2537129" y="372148"/>
                  </a:lnTo>
                  <a:lnTo>
                    <a:pt x="2522093" y="330009"/>
                  </a:lnTo>
                  <a:lnTo>
                    <a:pt x="2498534" y="292938"/>
                  </a:lnTo>
                  <a:lnTo>
                    <a:pt x="2467610" y="262026"/>
                  </a:lnTo>
                  <a:lnTo>
                    <a:pt x="2430538" y="238455"/>
                  </a:lnTo>
                  <a:lnTo>
                    <a:pt x="2388514" y="223431"/>
                  </a:lnTo>
                  <a:lnTo>
                    <a:pt x="2342743" y="218160"/>
                  </a:lnTo>
                  <a:lnTo>
                    <a:pt x="2296972" y="223431"/>
                  </a:lnTo>
                  <a:lnTo>
                    <a:pt x="2254948" y="238455"/>
                  </a:lnTo>
                  <a:lnTo>
                    <a:pt x="2217877" y="262026"/>
                  </a:lnTo>
                  <a:lnTo>
                    <a:pt x="2186952" y="292938"/>
                  </a:lnTo>
                  <a:lnTo>
                    <a:pt x="2163394" y="330009"/>
                  </a:lnTo>
                  <a:lnTo>
                    <a:pt x="2148357" y="372148"/>
                  </a:lnTo>
                  <a:lnTo>
                    <a:pt x="2143099" y="417804"/>
                  </a:lnTo>
                  <a:lnTo>
                    <a:pt x="2143099" y="479679"/>
                  </a:lnTo>
                  <a:lnTo>
                    <a:pt x="2125154" y="503047"/>
                  </a:lnTo>
                  <a:lnTo>
                    <a:pt x="2111933" y="528485"/>
                  </a:lnTo>
                  <a:lnTo>
                    <a:pt x="2103755" y="556145"/>
                  </a:lnTo>
                  <a:lnTo>
                    <a:pt x="2102078" y="574192"/>
                  </a:lnTo>
                  <a:lnTo>
                    <a:pt x="2130018" y="574192"/>
                  </a:lnTo>
                  <a:lnTo>
                    <a:pt x="2131237" y="561467"/>
                  </a:lnTo>
                  <a:lnTo>
                    <a:pt x="2138070" y="538327"/>
                  </a:lnTo>
                  <a:lnTo>
                    <a:pt x="2148916" y="517220"/>
                  </a:lnTo>
                  <a:lnTo>
                    <a:pt x="2163318" y="498589"/>
                  </a:lnTo>
                  <a:lnTo>
                    <a:pt x="2196414" y="498589"/>
                  </a:lnTo>
                  <a:lnTo>
                    <a:pt x="2196414" y="574192"/>
                  </a:lnTo>
                  <a:lnTo>
                    <a:pt x="2224316" y="574192"/>
                  </a:lnTo>
                  <a:lnTo>
                    <a:pt x="2224316" y="498589"/>
                  </a:lnTo>
                  <a:lnTo>
                    <a:pt x="2224316" y="470700"/>
                  </a:lnTo>
                  <a:lnTo>
                    <a:pt x="2171001" y="470700"/>
                  </a:lnTo>
                  <a:lnTo>
                    <a:pt x="2171001" y="417804"/>
                  </a:lnTo>
                  <a:lnTo>
                    <a:pt x="2177135" y="372148"/>
                  </a:lnTo>
                  <a:lnTo>
                    <a:pt x="2194445" y="331127"/>
                  </a:lnTo>
                  <a:lnTo>
                    <a:pt x="2221306" y="296367"/>
                  </a:lnTo>
                  <a:lnTo>
                    <a:pt x="2256066" y="269506"/>
                  </a:lnTo>
                  <a:lnTo>
                    <a:pt x="2297087" y="252196"/>
                  </a:lnTo>
                  <a:lnTo>
                    <a:pt x="2342743" y="246062"/>
                  </a:lnTo>
                  <a:lnTo>
                    <a:pt x="2388400" y="252196"/>
                  </a:lnTo>
                  <a:lnTo>
                    <a:pt x="2429433" y="269506"/>
                  </a:lnTo>
                  <a:lnTo>
                    <a:pt x="2464181" y="296367"/>
                  </a:lnTo>
                  <a:lnTo>
                    <a:pt x="2491041" y="331127"/>
                  </a:lnTo>
                  <a:lnTo>
                    <a:pt x="2508351" y="372148"/>
                  </a:lnTo>
                  <a:lnTo>
                    <a:pt x="2514485" y="417804"/>
                  </a:lnTo>
                  <a:lnTo>
                    <a:pt x="2514485" y="470700"/>
                  </a:lnTo>
                  <a:lnTo>
                    <a:pt x="2461171" y="470700"/>
                  </a:lnTo>
                  <a:lnTo>
                    <a:pt x="2461171" y="574192"/>
                  </a:lnTo>
                  <a:lnTo>
                    <a:pt x="2489073" y="574192"/>
                  </a:lnTo>
                  <a:lnTo>
                    <a:pt x="2489073" y="498589"/>
                  </a:lnTo>
                  <a:lnTo>
                    <a:pt x="2522169" y="498589"/>
                  </a:lnTo>
                  <a:lnTo>
                    <a:pt x="2536571" y="517220"/>
                  </a:lnTo>
                  <a:lnTo>
                    <a:pt x="2547416" y="538327"/>
                  </a:lnTo>
                  <a:lnTo>
                    <a:pt x="2554249" y="561467"/>
                  </a:lnTo>
                  <a:lnTo>
                    <a:pt x="2555468" y="574192"/>
                  </a:lnTo>
                  <a:lnTo>
                    <a:pt x="2583408" y="574192"/>
                  </a:lnTo>
                  <a:close/>
                </a:path>
                <a:path w="3507104" h="574675">
                  <a:moveTo>
                    <a:pt x="3506482" y="468363"/>
                  </a:moveTo>
                  <a:lnTo>
                    <a:pt x="3493376" y="399415"/>
                  </a:lnTo>
                  <a:lnTo>
                    <a:pt x="3473500" y="363728"/>
                  </a:lnTo>
                  <a:lnTo>
                    <a:pt x="3473158" y="363283"/>
                  </a:lnTo>
                  <a:lnTo>
                    <a:pt x="3473158" y="468363"/>
                  </a:lnTo>
                  <a:lnTo>
                    <a:pt x="3470325" y="497903"/>
                  </a:lnTo>
                  <a:lnTo>
                    <a:pt x="3462159" y="525538"/>
                  </a:lnTo>
                  <a:lnTo>
                    <a:pt x="3449218" y="550748"/>
                  </a:lnTo>
                  <a:lnTo>
                    <a:pt x="3432010" y="572998"/>
                  </a:lnTo>
                  <a:lnTo>
                    <a:pt x="3392487" y="572998"/>
                  </a:lnTo>
                  <a:lnTo>
                    <a:pt x="3392487" y="363728"/>
                  </a:lnTo>
                  <a:lnTo>
                    <a:pt x="3432010" y="363728"/>
                  </a:lnTo>
                  <a:lnTo>
                    <a:pt x="3449218" y="385978"/>
                  </a:lnTo>
                  <a:lnTo>
                    <a:pt x="3462159" y="411175"/>
                  </a:lnTo>
                  <a:lnTo>
                    <a:pt x="3470325" y="438810"/>
                  </a:lnTo>
                  <a:lnTo>
                    <a:pt x="3473158" y="468363"/>
                  </a:lnTo>
                  <a:lnTo>
                    <a:pt x="3473158" y="363283"/>
                  </a:lnTo>
                  <a:lnTo>
                    <a:pt x="3456152" y="341134"/>
                  </a:lnTo>
                  <a:lnTo>
                    <a:pt x="3456152" y="267233"/>
                  </a:lnTo>
                  <a:lnTo>
                    <a:pt x="3451415" y="220205"/>
                  </a:lnTo>
                  <a:lnTo>
                    <a:pt x="3437420" y="174421"/>
                  </a:lnTo>
                  <a:lnTo>
                    <a:pt x="3415436" y="133921"/>
                  </a:lnTo>
                  <a:lnTo>
                    <a:pt x="3386328" y="98640"/>
                  </a:lnTo>
                  <a:lnTo>
                    <a:pt x="3351034" y="69519"/>
                  </a:lnTo>
                  <a:lnTo>
                    <a:pt x="3310534" y="47536"/>
                  </a:lnTo>
                  <a:lnTo>
                    <a:pt x="3265779" y="33642"/>
                  </a:lnTo>
                  <a:lnTo>
                    <a:pt x="3217722" y="28803"/>
                  </a:lnTo>
                  <a:lnTo>
                    <a:pt x="3169678" y="33642"/>
                  </a:lnTo>
                  <a:lnTo>
                    <a:pt x="3124911" y="47536"/>
                  </a:lnTo>
                  <a:lnTo>
                    <a:pt x="3084411" y="69519"/>
                  </a:lnTo>
                  <a:lnTo>
                    <a:pt x="3049117" y="98640"/>
                  </a:lnTo>
                  <a:lnTo>
                    <a:pt x="3020009" y="133921"/>
                  </a:lnTo>
                  <a:lnTo>
                    <a:pt x="2998025" y="174421"/>
                  </a:lnTo>
                  <a:lnTo>
                    <a:pt x="2984131" y="219176"/>
                  </a:lnTo>
                  <a:lnTo>
                    <a:pt x="2979280" y="267233"/>
                  </a:lnTo>
                  <a:lnTo>
                    <a:pt x="2979280" y="341134"/>
                  </a:lnTo>
                  <a:lnTo>
                    <a:pt x="2957855" y="369049"/>
                  </a:lnTo>
                  <a:lnTo>
                    <a:pt x="2942069" y="399415"/>
                  </a:lnTo>
                  <a:lnTo>
                    <a:pt x="2932303" y="432447"/>
                  </a:lnTo>
                  <a:lnTo>
                    <a:pt x="2928963" y="468363"/>
                  </a:lnTo>
                  <a:lnTo>
                    <a:pt x="2933014" y="507771"/>
                  </a:lnTo>
                  <a:lnTo>
                    <a:pt x="2944825" y="543725"/>
                  </a:lnTo>
                  <a:lnTo>
                    <a:pt x="2962516" y="574192"/>
                  </a:lnTo>
                  <a:lnTo>
                    <a:pt x="3076283" y="574192"/>
                  </a:lnTo>
                  <a:lnTo>
                    <a:pt x="3076283" y="572998"/>
                  </a:lnTo>
                  <a:lnTo>
                    <a:pt x="3076283" y="363728"/>
                  </a:lnTo>
                  <a:lnTo>
                    <a:pt x="3076283" y="330403"/>
                  </a:lnTo>
                  <a:lnTo>
                    <a:pt x="3042958" y="330403"/>
                  </a:lnTo>
                  <a:lnTo>
                    <a:pt x="3042958" y="363728"/>
                  </a:lnTo>
                  <a:lnTo>
                    <a:pt x="3042958" y="572998"/>
                  </a:lnTo>
                  <a:lnTo>
                    <a:pt x="3003423" y="572998"/>
                  </a:lnTo>
                  <a:lnTo>
                    <a:pt x="2986227" y="550748"/>
                  </a:lnTo>
                  <a:lnTo>
                    <a:pt x="2973286" y="525538"/>
                  </a:lnTo>
                  <a:lnTo>
                    <a:pt x="2965119" y="497903"/>
                  </a:lnTo>
                  <a:lnTo>
                    <a:pt x="2962275" y="468363"/>
                  </a:lnTo>
                  <a:lnTo>
                    <a:pt x="2965119" y="438810"/>
                  </a:lnTo>
                  <a:lnTo>
                    <a:pt x="2973286" y="411175"/>
                  </a:lnTo>
                  <a:lnTo>
                    <a:pt x="2986227" y="385978"/>
                  </a:lnTo>
                  <a:lnTo>
                    <a:pt x="3003423" y="363728"/>
                  </a:lnTo>
                  <a:lnTo>
                    <a:pt x="3042958" y="363728"/>
                  </a:lnTo>
                  <a:lnTo>
                    <a:pt x="3042958" y="330403"/>
                  </a:lnTo>
                  <a:lnTo>
                    <a:pt x="3012617" y="330403"/>
                  </a:lnTo>
                  <a:lnTo>
                    <a:pt x="3012617" y="267233"/>
                  </a:lnTo>
                  <a:lnTo>
                    <a:pt x="3018040" y="220205"/>
                  </a:lnTo>
                  <a:lnTo>
                    <a:pt x="3033471" y="177025"/>
                  </a:lnTo>
                  <a:lnTo>
                    <a:pt x="3057677" y="138950"/>
                  </a:lnTo>
                  <a:lnTo>
                    <a:pt x="3089440" y="107188"/>
                  </a:lnTo>
                  <a:lnTo>
                    <a:pt x="3127527" y="82969"/>
                  </a:lnTo>
                  <a:lnTo>
                    <a:pt x="3170694" y="67551"/>
                  </a:lnTo>
                  <a:lnTo>
                    <a:pt x="3217722" y="62128"/>
                  </a:lnTo>
                  <a:lnTo>
                    <a:pt x="3264751" y="67551"/>
                  </a:lnTo>
                  <a:lnTo>
                    <a:pt x="3307931" y="82969"/>
                  </a:lnTo>
                  <a:lnTo>
                    <a:pt x="3346018" y="107188"/>
                  </a:lnTo>
                  <a:lnTo>
                    <a:pt x="3377781" y="138950"/>
                  </a:lnTo>
                  <a:lnTo>
                    <a:pt x="3401999" y="177025"/>
                  </a:lnTo>
                  <a:lnTo>
                    <a:pt x="3417430" y="220205"/>
                  </a:lnTo>
                  <a:lnTo>
                    <a:pt x="3422840" y="267233"/>
                  </a:lnTo>
                  <a:lnTo>
                    <a:pt x="3422840" y="330403"/>
                  </a:lnTo>
                  <a:lnTo>
                    <a:pt x="3359150" y="330403"/>
                  </a:lnTo>
                  <a:lnTo>
                    <a:pt x="3359150" y="574192"/>
                  </a:lnTo>
                  <a:lnTo>
                    <a:pt x="3472929" y="574192"/>
                  </a:lnTo>
                  <a:lnTo>
                    <a:pt x="3473627" y="572998"/>
                  </a:lnTo>
                  <a:lnTo>
                    <a:pt x="3490633" y="543725"/>
                  </a:lnTo>
                  <a:lnTo>
                    <a:pt x="3502431" y="507771"/>
                  </a:lnTo>
                  <a:lnTo>
                    <a:pt x="3506482" y="468363"/>
                  </a:lnTo>
                  <a:close/>
                </a:path>
              </a:pathLst>
            </a:custGeom>
            <a:solidFill>
              <a:srgbClr val="DAE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76793" y="2838761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733" y="0"/>
                  </a:moveTo>
                  <a:lnTo>
                    <a:pt x="88717" y="8483"/>
                  </a:lnTo>
                  <a:lnTo>
                    <a:pt x="54403" y="31619"/>
                  </a:lnTo>
                  <a:lnTo>
                    <a:pt x="31267" y="65933"/>
                  </a:lnTo>
                  <a:lnTo>
                    <a:pt x="22783" y="107950"/>
                  </a:lnTo>
                  <a:lnTo>
                    <a:pt x="22783" y="141414"/>
                  </a:lnTo>
                  <a:lnTo>
                    <a:pt x="13083" y="154046"/>
                  </a:lnTo>
                  <a:lnTo>
                    <a:pt x="5934" y="167792"/>
                  </a:lnTo>
                  <a:lnTo>
                    <a:pt x="1513" y="182748"/>
                  </a:lnTo>
                  <a:lnTo>
                    <a:pt x="0" y="199009"/>
                  </a:lnTo>
                  <a:lnTo>
                    <a:pt x="1834" y="216851"/>
                  </a:lnTo>
                  <a:lnTo>
                    <a:pt x="7177" y="233124"/>
                  </a:lnTo>
                  <a:lnTo>
                    <a:pt x="15789" y="247954"/>
                  </a:lnTo>
                  <a:lnTo>
                    <a:pt x="27432" y="261467"/>
                  </a:lnTo>
                  <a:lnTo>
                    <a:pt x="66700" y="261467"/>
                  </a:lnTo>
                  <a:lnTo>
                    <a:pt x="66700" y="246380"/>
                  </a:lnTo>
                  <a:lnTo>
                    <a:pt x="33718" y="246380"/>
                  </a:lnTo>
                  <a:lnTo>
                    <a:pt x="25926" y="236306"/>
                  </a:lnTo>
                  <a:lnTo>
                    <a:pt x="20064" y="224894"/>
                  </a:lnTo>
                  <a:lnTo>
                    <a:pt x="16371" y="212382"/>
                  </a:lnTo>
                  <a:lnTo>
                    <a:pt x="15087" y="199009"/>
                  </a:lnTo>
                  <a:lnTo>
                    <a:pt x="16371" y="185635"/>
                  </a:lnTo>
                  <a:lnTo>
                    <a:pt x="20064" y="173123"/>
                  </a:lnTo>
                  <a:lnTo>
                    <a:pt x="25926" y="161711"/>
                  </a:lnTo>
                  <a:lnTo>
                    <a:pt x="33718" y="151638"/>
                  </a:lnTo>
                  <a:lnTo>
                    <a:pt x="66700" y="151638"/>
                  </a:lnTo>
                  <a:lnTo>
                    <a:pt x="66700" y="136550"/>
                  </a:lnTo>
                  <a:lnTo>
                    <a:pt x="37871" y="136550"/>
                  </a:lnTo>
                  <a:lnTo>
                    <a:pt x="37871" y="107950"/>
                  </a:lnTo>
                  <a:lnTo>
                    <a:pt x="45169" y="71805"/>
                  </a:lnTo>
                  <a:lnTo>
                    <a:pt x="65071" y="42287"/>
                  </a:lnTo>
                  <a:lnTo>
                    <a:pt x="94589" y="22385"/>
                  </a:lnTo>
                  <a:lnTo>
                    <a:pt x="130733" y="15087"/>
                  </a:lnTo>
                  <a:lnTo>
                    <a:pt x="182549" y="15087"/>
                  </a:lnTo>
                  <a:lnTo>
                    <a:pt x="172755" y="8483"/>
                  </a:lnTo>
                  <a:lnTo>
                    <a:pt x="130733" y="0"/>
                  </a:lnTo>
                  <a:close/>
                </a:path>
                <a:path w="261620" h="261619">
                  <a:moveTo>
                    <a:pt x="182549" y="15087"/>
                  </a:moveTo>
                  <a:lnTo>
                    <a:pt x="130733" y="15087"/>
                  </a:lnTo>
                  <a:lnTo>
                    <a:pt x="166878" y="22385"/>
                  </a:lnTo>
                  <a:lnTo>
                    <a:pt x="196395" y="42287"/>
                  </a:lnTo>
                  <a:lnTo>
                    <a:pt x="216298" y="71805"/>
                  </a:lnTo>
                  <a:lnTo>
                    <a:pt x="223596" y="107950"/>
                  </a:lnTo>
                  <a:lnTo>
                    <a:pt x="223596" y="136550"/>
                  </a:lnTo>
                  <a:lnTo>
                    <a:pt x="194767" y="136550"/>
                  </a:lnTo>
                  <a:lnTo>
                    <a:pt x="194767" y="261467"/>
                  </a:lnTo>
                  <a:lnTo>
                    <a:pt x="234035" y="261467"/>
                  </a:lnTo>
                  <a:lnTo>
                    <a:pt x="245678" y="247954"/>
                  </a:lnTo>
                  <a:lnTo>
                    <a:pt x="246592" y="246380"/>
                  </a:lnTo>
                  <a:lnTo>
                    <a:pt x="209854" y="246380"/>
                  </a:lnTo>
                  <a:lnTo>
                    <a:pt x="209854" y="151638"/>
                  </a:lnTo>
                  <a:lnTo>
                    <a:pt x="246534" y="151638"/>
                  </a:lnTo>
                  <a:lnTo>
                    <a:pt x="238683" y="141414"/>
                  </a:lnTo>
                  <a:lnTo>
                    <a:pt x="238683" y="107950"/>
                  </a:lnTo>
                  <a:lnTo>
                    <a:pt x="230201" y="65933"/>
                  </a:lnTo>
                  <a:lnTo>
                    <a:pt x="207068" y="31619"/>
                  </a:lnTo>
                  <a:lnTo>
                    <a:pt x="182549" y="15087"/>
                  </a:lnTo>
                  <a:close/>
                </a:path>
                <a:path w="261620" h="261619">
                  <a:moveTo>
                    <a:pt x="66700" y="151638"/>
                  </a:moveTo>
                  <a:lnTo>
                    <a:pt x="51612" y="151638"/>
                  </a:lnTo>
                  <a:lnTo>
                    <a:pt x="51612" y="246380"/>
                  </a:lnTo>
                  <a:lnTo>
                    <a:pt x="66700" y="246380"/>
                  </a:lnTo>
                  <a:lnTo>
                    <a:pt x="66700" y="151638"/>
                  </a:lnTo>
                  <a:close/>
                </a:path>
                <a:path w="261620" h="261619">
                  <a:moveTo>
                    <a:pt x="246534" y="151638"/>
                  </a:moveTo>
                  <a:lnTo>
                    <a:pt x="227749" y="151638"/>
                  </a:lnTo>
                  <a:lnTo>
                    <a:pt x="235541" y="161711"/>
                  </a:lnTo>
                  <a:lnTo>
                    <a:pt x="241403" y="173123"/>
                  </a:lnTo>
                  <a:lnTo>
                    <a:pt x="245095" y="185635"/>
                  </a:lnTo>
                  <a:lnTo>
                    <a:pt x="246380" y="199009"/>
                  </a:lnTo>
                  <a:lnTo>
                    <a:pt x="245095" y="212382"/>
                  </a:lnTo>
                  <a:lnTo>
                    <a:pt x="241403" y="224894"/>
                  </a:lnTo>
                  <a:lnTo>
                    <a:pt x="235541" y="236306"/>
                  </a:lnTo>
                  <a:lnTo>
                    <a:pt x="227749" y="246380"/>
                  </a:lnTo>
                  <a:lnTo>
                    <a:pt x="246592" y="246380"/>
                  </a:lnTo>
                  <a:lnTo>
                    <a:pt x="254290" y="233124"/>
                  </a:lnTo>
                  <a:lnTo>
                    <a:pt x="259633" y="216851"/>
                  </a:lnTo>
                  <a:lnTo>
                    <a:pt x="261467" y="199009"/>
                  </a:lnTo>
                  <a:lnTo>
                    <a:pt x="259954" y="182748"/>
                  </a:lnTo>
                  <a:lnTo>
                    <a:pt x="255533" y="167792"/>
                  </a:lnTo>
                  <a:lnTo>
                    <a:pt x="248383" y="154046"/>
                  </a:lnTo>
                  <a:lnTo>
                    <a:pt x="246534" y="151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90736" y="2841518"/>
            <a:ext cx="1128395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-160" dirty="0">
                <a:solidFill>
                  <a:srgbClr val="FFFFFF"/>
                </a:solidFill>
                <a:latin typeface="Bergen Mono Semi Bold"/>
                <a:cs typeface="Bergen Mono Semi Bold"/>
              </a:rPr>
              <a:t>Audio:Day</a:t>
            </a:r>
            <a:endParaRPr sz="1850">
              <a:latin typeface="Bergen Mono Semi Bold"/>
              <a:cs typeface="Bergen Mono Semi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C3BD5-8AA1-D809-2C7F-221044260618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B3873-FDBD-D038-3031-74B624A564A3}"/>
              </a:ext>
            </a:extLst>
          </p:cNvPr>
          <p:cNvSpPr txBox="1"/>
          <p:nvPr/>
        </p:nvSpPr>
        <p:spPr>
          <a:xfrm>
            <a:off x="292099" y="784225"/>
            <a:ext cx="518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DAB2-E2B7-119D-3815-FDA82480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B6A167B5-EB3A-EE14-C775-6764D4AFB96A}"/>
              </a:ext>
            </a:extLst>
          </p:cNvPr>
          <p:cNvSpPr/>
          <p:nvPr/>
        </p:nvSpPr>
        <p:spPr>
          <a:xfrm>
            <a:off x="-12700" y="-17860"/>
            <a:ext cx="5791200" cy="1296035"/>
          </a:xfrm>
          <a:custGeom>
            <a:avLst/>
            <a:gdLst/>
            <a:ahLst/>
            <a:cxnLst/>
            <a:rect l="l" t="t" r="r" b="b"/>
            <a:pathLst>
              <a:path w="5760085" h="1296035">
                <a:moveTo>
                  <a:pt x="5759996" y="0"/>
                </a:moveTo>
                <a:lnTo>
                  <a:pt x="0" y="0"/>
                </a:lnTo>
                <a:lnTo>
                  <a:pt x="0" y="1295996"/>
                </a:lnTo>
                <a:lnTo>
                  <a:pt x="5759996" y="1295996"/>
                </a:lnTo>
                <a:lnTo>
                  <a:pt x="5759996" y="0"/>
                </a:lnTo>
                <a:close/>
              </a:path>
            </a:pathLst>
          </a:custGeom>
          <a:solidFill>
            <a:srgbClr val="9BB5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9" descr="$PPTXTitle">
            <a:extLst>
              <a:ext uri="{FF2B5EF4-FFF2-40B4-BE49-F238E27FC236}">
                <a16:creationId xmlns:a16="http://schemas.microsoft.com/office/drawing/2014/main" id="{0C5D2B93-4183-7645-BDEF-9BE14BB22506}"/>
              </a:ext>
            </a:extLst>
          </p:cNvPr>
          <p:cNvSpPr txBox="1">
            <a:spLocks/>
          </p:cNvSpPr>
          <p:nvPr/>
        </p:nvSpPr>
        <p:spPr>
          <a:xfrm>
            <a:off x="1681690" y="479425"/>
            <a:ext cx="3482340" cy="521297"/>
          </a:xfrm>
          <a:prstGeom prst="rect">
            <a:avLst/>
          </a:prstGeom>
        </p:spPr>
        <p:txBody>
          <a:bodyPr vert="horz" wrap="square" lIns="0" tIns="28575" rIns="0" bIns="0" rtlCol="0" anchor="t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Bergen Mono"/>
                <a:ea typeface="+mj-ea"/>
                <a:cs typeface="Bergen Mono"/>
              </a:defRPr>
            </a:lvl1pPr>
          </a:lstStyle>
          <a:p>
            <a:pPr marL="12700">
              <a:spcBef>
                <a:spcPts val="225"/>
              </a:spcBef>
            </a:pPr>
            <a:r>
              <a:rPr lang="en-GB" sz="3200" b="1" spc="-175" dirty="0" err="1">
                <a:latin typeface="Bergen Mono Semi Bold"/>
                <a:cs typeface="Bergen Mono Semi Bold"/>
              </a:rPr>
              <a:t>Indie:Power-Up</a:t>
            </a:r>
            <a:endParaRPr lang="en-GB" sz="3250" dirty="0">
              <a:latin typeface="Bergen Mono Semi Bold"/>
              <a:cs typeface="Bergen Mono Semi Bold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8D8A6CF-61EA-7BA8-CC2D-6D590D6E5911}"/>
              </a:ext>
            </a:extLst>
          </p:cNvPr>
          <p:cNvSpPr/>
          <p:nvPr/>
        </p:nvSpPr>
        <p:spPr>
          <a:xfrm>
            <a:off x="1206500" y="387923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66067A03-0DB9-AA48-6644-8814F166B3F4}"/>
              </a:ext>
            </a:extLst>
          </p:cNvPr>
          <p:cNvSpPr txBox="1">
            <a:spLocks/>
          </p:cNvSpPr>
          <p:nvPr/>
        </p:nvSpPr>
        <p:spPr>
          <a:xfrm>
            <a:off x="1184827" y="936625"/>
            <a:ext cx="3601085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marL="0">
              <a:defRPr sz="1100" b="0" i="0">
                <a:solidFill>
                  <a:schemeClr val="bg1"/>
                </a:solidFill>
                <a:latin typeface="Bergen Mono"/>
                <a:ea typeface="+mn-ea"/>
                <a:cs typeface="Bergen Mon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14"/>
              </a:spcBef>
            </a:pPr>
            <a:r>
              <a:rPr lang="en-GB" dirty="0"/>
              <a:t>Insight</a:t>
            </a:r>
            <a:r>
              <a:rPr lang="en-GB" spc="75" dirty="0"/>
              <a:t> </a:t>
            </a:r>
            <a:r>
              <a:rPr lang="en-GB" dirty="0"/>
              <a:t>:</a:t>
            </a:r>
            <a:r>
              <a:rPr lang="en-GB" spc="75" dirty="0"/>
              <a:t> </a:t>
            </a:r>
            <a:r>
              <a:rPr lang="en-GB" dirty="0"/>
              <a:t>Inspiration</a:t>
            </a:r>
            <a:r>
              <a:rPr lang="en-GB" spc="75" dirty="0"/>
              <a:t> </a:t>
            </a:r>
            <a:r>
              <a:rPr lang="en-GB" dirty="0"/>
              <a:t>:</a:t>
            </a:r>
            <a:r>
              <a:rPr lang="en-GB" spc="80" dirty="0"/>
              <a:t> </a:t>
            </a:r>
            <a:r>
              <a:rPr lang="en-GB" spc="-10" dirty="0"/>
              <a:t>Networking</a:t>
            </a:r>
          </a:p>
          <a:p>
            <a:pPr>
              <a:spcBef>
                <a:spcPts val="600"/>
              </a:spcBef>
            </a:pPr>
            <a:endParaRPr lang="en-GB" spc="-10" dirty="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28069DA-A2B4-F8CA-43D6-CB1D2CAACABC}"/>
              </a:ext>
            </a:extLst>
          </p:cNvPr>
          <p:cNvSpPr/>
          <p:nvPr/>
        </p:nvSpPr>
        <p:spPr>
          <a:xfrm>
            <a:off x="739923" y="65716"/>
            <a:ext cx="390377" cy="489910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4C084DF-9480-15E7-D59A-C5014D0786A9}"/>
              </a:ext>
            </a:extLst>
          </p:cNvPr>
          <p:cNvSpPr/>
          <p:nvPr/>
        </p:nvSpPr>
        <p:spPr>
          <a:xfrm>
            <a:off x="85114" y="544853"/>
            <a:ext cx="511786" cy="642274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BBEB38B-8260-A355-1833-9D341140F7B0}"/>
              </a:ext>
            </a:extLst>
          </p:cNvPr>
          <p:cNvSpPr/>
          <p:nvPr/>
        </p:nvSpPr>
        <p:spPr>
          <a:xfrm>
            <a:off x="4663748" y="42376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36DBCE5-10BF-270E-6490-89132702A677}"/>
              </a:ext>
            </a:extLst>
          </p:cNvPr>
          <p:cNvSpPr/>
          <p:nvPr/>
        </p:nvSpPr>
        <p:spPr>
          <a:xfrm>
            <a:off x="5112130" y="616523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Picture 16" descr="A person in a hat smiling&#10;&#10;AI-generated content may be incorrect.">
            <a:extLst>
              <a:ext uri="{FF2B5EF4-FFF2-40B4-BE49-F238E27FC236}">
                <a16:creationId xmlns:a16="http://schemas.microsoft.com/office/drawing/2014/main" id="{044B84ED-7FF3-86E2-B569-4709A7555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b="17635"/>
          <a:stretch>
            <a:fillRect/>
          </a:stretch>
        </p:blipFill>
        <p:spPr>
          <a:xfrm>
            <a:off x="1872067" y="1278175"/>
            <a:ext cx="1778330" cy="959840"/>
          </a:xfrm>
          <a:prstGeom prst="rect">
            <a:avLst/>
          </a:prstGeom>
        </p:spPr>
      </p:pic>
      <p:pic>
        <p:nvPicPr>
          <p:cNvPr id="18" name="Picture 17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3BF9740F-D427-DF28-09FB-95C2958FD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7"/>
          <a:stretch>
            <a:fillRect/>
          </a:stretch>
        </p:blipFill>
        <p:spPr>
          <a:xfrm>
            <a:off x="0" y="1278175"/>
            <a:ext cx="1778330" cy="959840"/>
          </a:xfrm>
          <a:prstGeom prst="rect">
            <a:avLst/>
          </a:prstGeom>
        </p:spPr>
      </p:pic>
      <p:pic>
        <p:nvPicPr>
          <p:cNvPr id="19" name="Picture 18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4904441A-9635-4FB1-6A7E-FE32817BC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b="20534"/>
          <a:stretch>
            <a:fillRect/>
          </a:stretch>
        </p:blipFill>
        <p:spPr>
          <a:xfrm>
            <a:off x="0" y="2329063"/>
            <a:ext cx="1778330" cy="915731"/>
          </a:xfrm>
          <a:prstGeom prst="rect">
            <a:avLst/>
          </a:prstGeom>
        </p:spPr>
      </p:pic>
      <p:pic>
        <p:nvPicPr>
          <p:cNvPr id="20" name="Picture 19" descr="A person standing at a podium with his arms out&#10;&#10;AI-generated content may be incorrect.">
            <a:extLst>
              <a:ext uri="{FF2B5EF4-FFF2-40B4-BE49-F238E27FC236}">
                <a16:creationId xmlns:a16="http://schemas.microsoft.com/office/drawing/2014/main" id="{E1C56BC2-E16C-518C-5204-5A5DFDD9D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11" b="20411"/>
          <a:stretch>
            <a:fillRect/>
          </a:stretch>
        </p:blipFill>
        <p:spPr>
          <a:xfrm>
            <a:off x="1872066" y="2079625"/>
            <a:ext cx="1778331" cy="1170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8D2BB5-D2D1-92CF-F3E6-6E8A1D624263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1674A3C-C014-C416-50CC-A66CCFE74F93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24" name="Picture 23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F03EB476-898E-CCE3-4EA0-7710DC188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BB451D1C-D645-B82D-63A2-0C655D976CB9}"/>
              </a:ext>
            </a:extLst>
          </p:cNvPr>
          <p:cNvSpPr/>
          <p:nvPr/>
        </p:nvSpPr>
        <p:spPr>
          <a:xfrm>
            <a:off x="1" y="2657475"/>
            <a:ext cx="5778500" cy="587375"/>
          </a:xfrm>
          <a:custGeom>
            <a:avLst/>
            <a:gdLst/>
            <a:ahLst/>
            <a:cxnLst/>
            <a:rect l="l" t="t" r="r" b="b"/>
            <a:pathLst>
              <a:path w="5760085" h="587375">
                <a:moveTo>
                  <a:pt x="5759996" y="0"/>
                </a:moveTo>
                <a:lnTo>
                  <a:pt x="0" y="0"/>
                </a:lnTo>
                <a:lnTo>
                  <a:pt x="0" y="586803"/>
                </a:lnTo>
                <a:lnTo>
                  <a:pt x="5759996" y="586803"/>
                </a:lnTo>
                <a:lnTo>
                  <a:pt x="5759996" y="0"/>
                </a:lnTo>
                <a:close/>
              </a:path>
            </a:pathLst>
          </a:custGeom>
          <a:solidFill>
            <a:srgbClr val="9BB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53CAF53A-F1AA-08C8-A3B6-3BA41BD2FBC6}"/>
              </a:ext>
            </a:extLst>
          </p:cNvPr>
          <p:cNvSpPr/>
          <p:nvPr/>
        </p:nvSpPr>
        <p:spPr>
          <a:xfrm>
            <a:off x="3711697" y="2765425"/>
            <a:ext cx="304800" cy="382514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4AF68-D6C0-2219-E787-50F9E56FCC03}"/>
              </a:ext>
            </a:extLst>
          </p:cNvPr>
          <p:cNvSpPr txBox="1"/>
          <p:nvPr/>
        </p:nvSpPr>
        <p:spPr>
          <a:xfrm>
            <a:off x="4025900" y="2777093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1800" b="1" spc="-165" dirty="0" err="1">
                <a:solidFill>
                  <a:srgbClr val="FFFFFF"/>
                </a:solidFill>
                <a:latin typeface="Bergen Mono Semi Bold"/>
                <a:cs typeface="Bergen Mono Semi Bold"/>
              </a:rPr>
              <a:t>Indie:Power-Up</a:t>
            </a:r>
            <a:endParaRPr lang="en-GB" sz="1800" dirty="0">
              <a:latin typeface="Bergen Mono Semi Bold"/>
              <a:cs typeface="Bergen Mono Semi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13DFB-8811-ED30-3CD6-E706AD1E4E60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2CDEC-AAD8-5090-A3D6-6D10A55F2B82}"/>
              </a:ext>
            </a:extLst>
          </p:cNvPr>
          <p:cNvSpPr txBox="1"/>
          <p:nvPr/>
        </p:nvSpPr>
        <p:spPr>
          <a:xfrm>
            <a:off x="292100" y="78422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6B6D9111-4468-BF98-2B08-63A3B6A512F2}"/>
              </a:ext>
            </a:extLst>
          </p:cNvPr>
          <p:cNvSpPr/>
          <p:nvPr/>
        </p:nvSpPr>
        <p:spPr>
          <a:xfrm>
            <a:off x="73488" y="2710243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E0B9D5D9-4446-2ABD-86DE-3355D3ABF336}"/>
              </a:ext>
            </a:extLst>
          </p:cNvPr>
          <p:cNvSpPr/>
          <p:nvPr/>
        </p:nvSpPr>
        <p:spPr>
          <a:xfrm>
            <a:off x="1074076" y="2481515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FAB7592F-A128-EF68-B9DD-C540E8505D28}"/>
              </a:ext>
            </a:extLst>
          </p:cNvPr>
          <p:cNvSpPr/>
          <p:nvPr/>
        </p:nvSpPr>
        <p:spPr>
          <a:xfrm>
            <a:off x="1988476" y="2951162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DE3A678-A21C-D344-41F8-DEFFDC151A41}"/>
              </a:ext>
            </a:extLst>
          </p:cNvPr>
          <p:cNvSpPr/>
          <p:nvPr/>
        </p:nvSpPr>
        <p:spPr>
          <a:xfrm>
            <a:off x="2902876" y="2673923"/>
            <a:ext cx="437224" cy="548702"/>
          </a:xfrm>
          <a:custGeom>
            <a:avLst/>
            <a:gdLst/>
            <a:ahLst/>
            <a:cxnLst/>
            <a:rect l="l" t="t" r="r" b="b"/>
            <a:pathLst>
              <a:path w="383540" h="481330">
                <a:moveTo>
                  <a:pt x="245783" y="56349"/>
                </a:moveTo>
                <a:lnTo>
                  <a:pt x="203758" y="49110"/>
                </a:lnTo>
                <a:lnTo>
                  <a:pt x="191681" y="48742"/>
                </a:lnTo>
                <a:lnTo>
                  <a:pt x="172427" y="49682"/>
                </a:lnTo>
                <a:lnTo>
                  <a:pt x="135051" y="57226"/>
                </a:lnTo>
                <a:lnTo>
                  <a:pt x="84645" y="81356"/>
                </a:lnTo>
                <a:lnTo>
                  <a:pt x="43662" y="118605"/>
                </a:lnTo>
                <a:lnTo>
                  <a:pt x="15074" y="165798"/>
                </a:lnTo>
                <a:lnTo>
                  <a:pt x="3784" y="202272"/>
                </a:lnTo>
                <a:lnTo>
                  <a:pt x="0" y="240411"/>
                </a:lnTo>
                <a:lnTo>
                  <a:pt x="241" y="250075"/>
                </a:lnTo>
                <a:lnTo>
                  <a:pt x="7302" y="293001"/>
                </a:lnTo>
                <a:lnTo>
                  <a:pt x="23088" y="331698"/>
                </a:lnTo>
                <a:lnTo>
                  <a:pt x="56146" y="375945"/>
                </a:lnTo>
                <a:lnTo>
                  <a:pt x="67322" y="386283"/>
                </a:lnTo>
                <a:lnTo>
                  <a:pt x="70827" y="389280"/>
                </a:lnTo>
                <a:lnTo>
                  <a:pt x="82588" y="367385"/>
                </a:lnTo>
                <a:lnTo>
                  <a:pt x="80391" y="365429"/>
                </a:lnTo>
                <a:lnTo>
                  <a:pt x="67017" y="352082"/>
                </a:lnTo>
                <a:lnTo>
                  <a:pt x="36944" y="304431"/>
                </a:lnTo>
                <a:lnTo>
                  <a:pt x="25806" y="263423"/>
                </a:lnTo>
                <a:lnTo>
                  <a:pt x="24231" y="248107"/>
                </a:lnTo>
                <a:lnTo>
                  <a:pt x="24231" y="240411"/>
                </a:lnTo>
                <a:lnTo>
                  <a:pt x="30226" y="195948"/>
                </a:lnTo>
                <a:lnTo>
                  <a:pt x="47129" y="155956"/>
                </a:lnTo>
                <a:lnTo>
                  <a:pt x="73329" y="122059"/>
                </a:lnTo>
                <a:lnTo>
                  <a:pt x="107226" y="95846"/>
                </a:lnTo>
                <a:lnTo>
                  <a:pt x="147218" y="78955"/>
                </a:lnTo>
                <a:lnTo>
                  <a:pt x="191681" y="72961"/>
                </a:lnTo>
                <a:lnTo>
                  <a:pt x="199567" y="73139"/>
                </a:lnTo>
                <a:lnTo>
                  <a:pt x="207429" y="73698"/>
                </a:lnTo>
                <a:lnTo>
                  <a:pt x="215252" y="74612"/>
                </a:lnTo>
                <a:lnTo>
                  <a:pt x="224853" y="76263"/>
                </a:lnTo>
                <a:lnTo>
                  <a:pt x="245783" y="56349"/>
                </a:lnTo>
                <a:close/>
              </a:path>
              <a:path w="383540" h="481330">
                <a:moveTo>
                  <a:pt x="342950" y="0"/>
                </a:moveTo>
                <a:lnTo>
                  <a:pt x="52730" y="276009"/>
                </a:lnTo>
                <a:lnTo>
                  <a:pt x="161277" y="276009"/>
                </a:lnTo>
                <a:lnTo>
                  <a:pt x="51346" y="480834"/>
                </a:lnTo>
                <a:lnTo>
                  <a:pt x="179336" y="359117"/>
                </a:lnTo>
                <a:lnTo>
                  <a:pt x="330619" y="215239"/>
                </a:lnTo>
                <a:lnTo>
                  <a:pt x="269989" y="215239"/>
                </a:lnTo>
                <a:lnTo>
                  <a:pt x="269989" y="239471"/>
                </a:lnTo>
                <a:lnTo>
                  <a:pt x="144157" y="359117"/>
                </a:lnTo>
                <a:lnTo>
                  <a:pt x="201777" y="251777"/>
                </a:lnTo>
                <a:lnTo>
                  <a:pt x="113360" y="251777"/>
                </a:lnTo>
                <a:lnTo>
                  <a:pt x="250139" y="121704"/>
                </a:lnTo>
                <a:lnTo>
                  <a:pt x="186931" y="239471"/>
                </a:lnTo>
                <a:lnTo>
                  <a:pt x="269989" y="239471"/>
                </a:lnTo>
                <a:lnTo>
                  <a:pt x="269989" y="215239"/>
                </a:lnTo>
                <a:lnTo>
                  <a:pt x="227431" y="215239"/>
                </a:lnTo>
                <a:lnTo>
                  <a:pt x="277634" y="121704"/>
                </a:lnTo>
                <a:lnTo>
                  <a:pt x="342950" y="0"/>
                </a:lnTo>
                <a:close/>
              </a:path>
              <a:path w="383540" h="481330">
                <a:moveTo>
                  <a:pt x="383349" y="240411"/>
                </a:moveTo>
                <a:lnTo>
                  <a:pt x="376910" y="190944"/>
                </a:lnTo>
                <a:lnTo>
                  <a:pt x="360273" y="149123"/>
                </a:lnTo>
                <a:lnTo>
                  <a:pt x="323570" y="101320"/>
                </a:lnTo>
                <a:lnTo>
                  <a:pt x="320040" y="97955"/>
                </a:lnTo>
                <a:lnTo>
                  <a:pt x="308114" y="120154"/>
                </a:lnTo>
                <a:lnTo>
                  <a:pt x="310070" y="122110"/>
                </a:lnTo>
                <a:lnTo>
                  <a:pt x="322821" y="136436"/>
                </a:lnTo>
                <a:lnTo>
                  <a:pt x="343065" y="168897"/>
                </a:lnTo>
                <a:lnTo>
                  <a:pt x="355638" y="206336"/>
                </a:lnTo>
                <a:lnTo>
                  <a:pt x="359130" y="240411"/>
                </a:lnTo>
                <a:lnTo>
                  <a:pt x="353136" y="284873"/>
                </a:lnTo>
                <a:lnTo>
                  <a:pt x="336232" y="324866"/>
                </a:lnTo>
                <a:lnTo>
                  <a:pt x="310019" y="358762"/>
                </a:lnTo>
                <a:lnTo>
                  <a:pt x="276123" y="384962"/>
                </a:lnTo>
                <a:lnTo>
                  <a:pt x="236143" y="401866"/>
                </a:lnTo>
                <a:lnTo>
                  <a:pt x="191681" y="407860"/>
                </a:lnTo>
                <a:lnTo>
                  <a:pt x="184264" y="407860"/>
                </a:lnTo>
                <a:lnTo>
                  <a:pt x="176809" y="407365"/>
                </a:lnTo>
                <a:lnTo>
                  <a:pt x="167767" y="406158"/>
                </a:lnTo>
                <a:lnTo>
                  <a:pt x="146088" y="426770"/>
                </a:lnTo>
                <a:lnTo>
                  <a:pt x="162572" y="429895"/>
                </a:lnTo>
                <a:lnTo>
                  <a:pt x="172199" y="431114"/>
                </a:lnTo>
                <a:lnTo>
                  <a:pt x="181914" y="431838"/>
                </a:lnTo>
                <a:lnTo>
                  <a:pt x="191681" y="432079"/>
                </a:lnTo>
                <a:lnTo>
                  <a:pt x="210934" y="431126"/>
                </a:lnTo>
                <a:lnTo>
                  <a:pt x="248297" y="423583"/>
                </a:lnTo>
                <a:lnTo>
                  <a:pt x="298716" y="399465"/>
                </a:lnTo>
                <a:lnTo>
                  <a:pt x="339699" y="362216"/>
                </a:lnTo>
                <a:lnTo>
                  <a:pt x="368287" y="315023"/>
                </a:lnTo>
                <a:lnTo>
                  <a:pt x="379564" y="278561"/>
                </a:lnTo>
                <a:lnTo>
                  <a:pt x="382397" y="259664"/>
                </a:lnTo>
                <a:lnTo>
                  <a:pt x="383349" y="240411"/>
                </a:lnTo>
                <a:close/>
              </a:path>
            </a:pathLst>
          </a:custGeom>
          <a:solidFill>
            <a:srgbClr val="FFFFFF">
              <a:alpha val="32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63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5800" cy="1296035"/>
          </a:xfrm>
          <a:custGeom>
            <a:avLst/>
            <a:gdLst/>
            <a:ahLst/>
            <a:cxnLst/>
            <a:rect l="l" t="t" r="r" b="b"/>
            <a:pathLst>
              <a:path w="5760085" h="1296035">
                <a:moveTo>
                  <a:pt x="5759996" y="0"/>
                </a:moveTo>
                <a:lnTo>
                  <a:pt x="0" y="0"/>
                </a:lnTo>
                <a:lnTo>
                  <a:pt x="0" y="1295996"/>
                </a:lnTo>
                <a:lnTo>
                  <a:pt x="5759996" y="1295996"/>
                </a:lnTo>
                <a:lnTo>
                  <a:pt x="5759996" y="0"/>
                </a:lnTo>
                <a:close/>
              </a:path>
            </a:pathLst>
          </a:custGeom>
          <a:solidFill>
            <a:srgbClr val="F89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225" y="497300"/>
            <a:ext cx="2730500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ts val="3935"/>
              </a:lnSpc>
            </a:pPr>
            <a:r>
              <a:rPr sz="3350" b="1" spc="-220" dirty="0" err="1">
                <a:latin typeface="Bergen Mono Semi Bold"/>
                <a:cs typeface="Bergen Mono Semi Bold"/>
              </a:rPr>
              <a:t>Mobile:Day</a:t>
            </a:r>
            <a:endParaRPr sz="3350" dirty="0">
              <a:latin typeface="Bergen Mono Semi Bold"/>
              <a:cs typeface="Bergen Mono Semi 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192226" y="935819"/>
            <a:ext cx="3601085" cy="4302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Insight</a:t>
            </a:r>
            <a:r>
              <a:rPr spc="75" dirty="0"/>
              <a:t> </a:t>
            </a:r>
            <a:r>
              <a:rPr dirty="0"/>
              <a:t>:</a:t>
            </a:r>
            <a:r>
              <a:rPr spc="75" dirty="0"/>
              <a:t> </a:t>
            </a:r>
            <a:r>
              <a:rPr dirty="0"/>
              <a:t>Inspiration</a:t>
            </a:r>
            <a:r>
              <a:rPr spc="75" dirty="0"/>
              <a:t> </a:t>
            </a:r>
            <a:r>
              <a:rPr dirty="0"/>
              <a:t>:</a:t>
            </a:r>
            <a:r>
              <a:rPr spc="80" dirty="0"/>
              <a:t> </a:t>
            </a:r>
            <a:r>
              <a:rPr spc="-10" dirty="0"/>
              <a:t>Networking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pc="-1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64782" y="50406"/>
            <a:ext cx="5658485" cy="2358720"/>
            <a:chOff x="64782" y="50406"/>
            <a:chExt cx="5658485" cy="2358720"/>
          </a:xfrm>
        </p:grpSpPr>
        <p:sp>
          <p:nvSpPr>
            <p:cNvPr id="13" name="object 13"/>
            <p:cNvSpPr/>
            <p:nvPr/>
          </p:nvSpPr>
          <p:spPr>
            <a:xfrm>
              <a:off x="3872344" y="233546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16433" y="24307"/>
                  </a:moveTo>
                  <a:lnTo>
                    <a:pt x="1206" y="24307"/>
                  </a:lnTo>
                  <a:lnTo>
                    <a:pt x="1206" y="73215"/>
                  </a:lnTo>
                  <a:lnTo>
                    <a:pt x="16433" y="73215"/>
                  </a:lnTo>
                  <a:lnTo>
                    <a:pt x="16433" y="24307"/>
                  </a:lnTo>
                  <a:close/>
                </a:path>
                <a:path w="73660" h="73660">
                  <a:moveTo>
                    <a:pt x="17640" y="3949"/>
                  </a:moveTo>
                  <a:lnTo>
                    <a:pt x="13690" y="0"/>
                  </a:lnTo>
                  <a:lnTo>
                    <a:pt x="3937" y="0"/>
                  </a:lnTo>
                  <a:lnTo>
                    <a:pt x="0" y="3949"/>
                  </a:lnTo>
                  <a:lnTo>
                    <a:pt x="0" y="13677"/>
                  </a:lnTo>
                  <a:lnTo>
                    <a:pt x="3937" y="17627"/>
                  </a:lnTo>
                  <a:lnTo>
                    <a:pt x="13690" y="17627"/>
                  </a:lnTo>
                  <a:lnTo>
                    <a:pt x="17640" y="13677"/>
                  </a:lnTo>
                  <a:lnTo>
                    <a:pt x="17640" y="3949"/>
                  </a:lnTo>
                  <a:close/>
                </a:path>
                <a:path w="73660" h="73660">
                  <a:moveTo>
                    <a:pt x="73367" y="46405"/>
                  </a:moveTo>
                  <a:lnTo>
                    <a:pt x="72682" y="37211"/>
                  </a:lnTo>
                  <a:lnTo>
                    <a:pt x="70027" y="29819"/>
                  </a:lnTo>
                  <a:lnTo>
                    <a:pt x="64490" y="24892"/>
                  </a:lnTo>
                  <a:lnTo>
                    <a:pt x="55143" y="23114"/>
                  </a:lnTo>
                  <a:lnTo>
                    <a:pt x="47739" y="23114"/>
                  </a:lnTo>
                  <a:lnTo>
                    <a:pt x="42773" y="27165"/>
                  </a:lnTo>
                  <a:lnTo>
                    <a:pt x="40741" y="31013"/>
                  </a:lnTo>
                  <a:lnTo>
                    <a:pt x="40538" y="31013"/>
                  </a:lnTo>
                  <a:lnTo>
                    <a:pt x="40538" y="24320"/>
                  </a:lnTo>
                  <a:lnTo>
                    <a:pt x="25958" y="24320"/>
                  </a:lnTo>
                  <a:lnTo>
                    <a:pt x="25958" y="73228"/>
                  </a:lnTo>
                  <a:lnTo>
                    <a:pt x="41148" y="73228"/>
                  </a:lnTo>
                  <a:lnTo>
                    <a:pt x="41148" y="42659"/>
                  </a:lnTo>
                  <a:lnTo>
                    <a:pt x="42354" y="36487"/>
                  </a:lnTo>
                  <a:lnTo>
                    <a:pt x="58064" y="36487"/>
                  </a:lnTo>
                  <a:lnTo>
                    <a:pt x="58178" y="43776"/>
                  </a:lnTo>
                  <a:lnTo>
                    <a:pt x="58178" y="73228"/>
                  </a:lnTo>
                  <a:lnTo>
                    <a:pt x="73367" y="73228"/>
                  </a:lnTo>
                  <a:lnTo>
                    <a:pt x="73367" y="46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3988" y="403225"/>
              <a:ext cx="281940" cy="489584"/>
            </a:xfrm>
            <a:custGeom>
              <a:avLst/>
              <a:gdLst/>
              <a:ahLst/>
              <a:cxnLst/>
              <a:rect l="l" t="t" r="r" b="b"/>
              <a:pathLst>
                <a:path w="281940" h="489584">
                  <a:moveTo>
                    <a:pt x="159283" y="433387"/>
                  </a:moveTo>
                  <a:lnTo>
                    <a:pt x="157835" y="426224"/>
                  </a:lnTo>
                  <a:lnTo>
                    <a:pt x="153885" y="420370"/>
                  </a:lnTo>
                  <a:lnTo>
                    <a:pt x="148031" y="416420"/>
                  </a:lnTo>
                  <a:lnTo>
                    <a:pt x="140855" y="414972"/>
                  </a:lnTo>
                  <a:lnTo>
                    <a:pt x="133680" y="416420"/>
                  </a:lnTo>
                  <a:lnTo>
                    <a:pt x="127825" y="420370"/>
                  </a:lnTo>
                  <a:lnTo>
                    <a:pt x="123875" y="426224"/>
                  </a:lnTo>
                  <a:lnTo>
                    <a:pt x="122428" y="433387"/>
                  </a:lnTo>
                  <a:lnTo>
                    <a:pt x="123875" y="440563"/>
                  </a:lnTo>
                  <a:lnTo>
                    <a:pt x="127825" y="446430"/>
                  </a:lnTo>
                  <a:lnTo>
                    <a:pt x="133680" y="450367"/>
                  </a:lnTo>
                  <a:lnTo>
                    <a:pt x="140855" y="451815"/>
                  </a:lnTo>
                  <a:lnTo>
                    <a:pt x="148031" y="450367"/>
                  </a:lnTo>
                  <a:lnTo>
                    <a:pt x="153885" y="446430"/>
                  </a:lnTo>
                  <a:lnTo>
                    <a:pt x="157835" y="440563"/>
                  </a:lnTo>
                  <a:lnTo>
                    <a:pt x="159283" y="433387"/>
                  </a:lnTo>
                  <a:close/>
                </a:path>
                <a:path w="281940" h="489584">
                  <a:moveTo>
                    <a:pt x="281711" y="33985"/>
                  </a:moveTo>
                  <a:lnTo>
                    <a:pt x="280136" y="26225"/>
                  </a:lnTo>
                  <a:lnTo>
                    <a:pt x="279031" y="20764"/>
                  </a:lnTo>
                  <a:lnTo>
                    <a:pt x="271741" y="9969"/>
                  </a:lnTo>
                  <a:lnTo>
                    <a:pt x="260934" y="2679"/>
                  </a:lnTo>
                  <a:lnTo>
                    <a:pt x="255485" y="1574"/>
                  </a:lnTo>
                  <a:lnTo>
                    <a:pt x="255485" y="29705"/>
                  </a:lnTo>
                  <a:lnTo>
                    <a:pt x="255485" y="58483"/>
                  </a:lnTo>
                  <a:lnTo>
                    <a:pt x="255485" y="83985"/>
                  </a:lnTo>
                  <a:lnTo>
                    <a:pt x="255485" y="378561"/>
                  </a:lnTo>
                  <a:lnTo>
                    <a:pt x="255485" y="404050"/>
                  </a:lnTo>
                  <a:lnTo>
                    <a:pt x="255485" y="459574"/>
                  </a:lnTo>
                  <a:lnTo>
                    <a:pt x="252006" y="463054"/>
                  </a:lnTo>
                  <a:lnTo>
                    <a:pt x="29705" y="463054"/>
                  </a:lnTo>
                  <a:lnTo>
                    <a:pt x="26225" y="459574"/>
                  </a:lnTo>
                  <a:lnTo>
                    <a:pt x="26225" y="404050"/>
                  </a:lnTo>
                  <a:lnTo>
                    <a:pt x="255485" y="404050"/>
                  </a:lnTo>
                  <a:lnTo>
                    <a:pt x="255485" y="378561"/>
                  </a:lnTo>
                  <a:lnTo>
                    <a:pt x="26225" y="378561"/>
                  </a:lnTo>
                  <a:lnTo>
                    <a:pt x="26225" y="83985"/>
                  </a:lnTo>
                  <a:lnTo>
                    <a:pt x="255485" y="83985"/>
                  </a:lnTo>
                  <a:lnTo>
                    <a:pt x="255485" y="58483"/>
                  </a:lnTo>
                  <a:lnTo>
                    <a:pt x="26225" y="58483"/>
                  </a:lnTo>
                  <a:lnTo>
                    <a:pt x="26225" y="29705"/>
                  </a:lnTo>
                  <a:lnTo>
                    <a:pt x="29705" y="26225"/>
                  </a:lnTo>
                  <a:lnTo>
                    <a:pt x="251993" y="26225"/>
                  </a:lnTo>
                  <a:lnTo>
                    <a:pt x="255485" y="29705"/>
                  </a:lnTo>
                  <a:lnTo>
                    <a:pt x="255485" y="1574"/>
                  </a:lnTo>
                  <a:lnTo>
                    <a:pt x="247726" y="0"/>
                  </a:lnTo>
                  <a:lnTo>
                    <a:pt x="33985" y="0"/>
                  </a:lnTo>
                  <a:lnTo>
                    <a:pt x="20777" y="2679"/>
                  </a:lnTo>
                  <a:lnTo>
                    <a:pt x="9969" y="9969"/>
                  </a:lnTo>
                  <a:lnTo>
                    <a:pt x="2679" y="20764"/>
                  </a:lnTo>
                  <a:lnTo>
                    <a:pt x="0" y="33985"/>
                  </a:lnTo>
                  <a:lnTo>
                    <a:pt x="0" y="455295"/>
                  </a:lnTo>
                  <a:lnTo>
                    <a:pt x="2679" y="468503"/>
                  </a:lnTo>
                  <a:lnTo>
                    <a:pt x="9969" y="479310"/>
                  </a:lnTo>
                  <a:lnTo>
                    <a:pt x="20777" y="486600"/>
                  </a:lnTo>
                  <a:lnTo>
                    <a:pt x="33985" y="489280"/>
                  </a:lnTo>
                  <a:lnTo>
                    <a:pt x="247713" y="489280"/>
                  </a:lnTo>
                  <a:lnTo>
                    <a:pt x="260934" y="486600"/>
                  </a:lnTo>
                  <a:lnTo>
                    <a:pt x="271741" y="479310"/>
                  </a:lnTo>
                  <a:lnTo>
                    <a:pt x="279031" y="468503"/>
                  </a:lnTo>
                  <a:lnTo>
                    <a:pt x="280136" y="463054"/>
                  </a:lnTo>
                  <a:lnTo>
                    <a:pt x="281711" y="455295"/>
                  </a:lnTo>
                  <a:lnTo>
                    <a:pt x="281711" y="404050"/>
                  </a:lnTo>
                  <a:lnTo>
                    <a:pt x="281711" y="378561"/>
                  </a:lnTo>
                  <a:lnTo>
                    <a:pt x="281711" y="83985"/>
                  </a:lnTo>
                  <a:lnTo>
                    <a:pt x="281711" y="58483"/>
                  </a:lnTo>
                  <a:lnTo>
                    <a:pt x="281711" y="33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782" y="50406"/>
              <a:ext cx="5658485" cy="1224915"/>
            </a:xfrm>
            <a:custGeom>
              <a:avLst/>
              <a:gdLst/>
              <a:ahLst/>
              <a:cxnLst/>
              <a:rect l="l" t="t" r="r" b="b"/>
              <a:pathLst>
                <a:path w="5658485" h="1224915">
                  <a:moveTo>
                    <a:pt x="194703" y="544182"/>
                  </a:moveTo>
                  <a:lnTo>
                    <a:pt x="192938" y="535419"/>
                  </a:lnTo>
                  <a:lnTo>
                    <a:pt x="188112" y="528269"/>
                  </a:lnTo>
                  <a:lnTo>
                    <a:pt x="180949" y="523443"/>
                  </a:lnTo>
                  <a:lnTo>
                    <a:pt x="172186" y="521665"/>
                  </a:lnTo>
                  <a:lnTo>
                    <a:pt x="163423" y="523443"/>
                  </a:lnTo>
                  <a:lnTo>
                    <a:pt x="156260" y="528269"/>
                  </a:lnTo>
                  <a:lnTo>
                    <a:pt x="151434" y="535419"/>
                  </a:lnTo>
                  <a:lnTo>
                    <a:pt x="149669" y="544182"/>
                  </a:lnTo>
                  <a:lnTo>
                    <a:pt x="151434" y="552945"/>
                  </a:lnTo>
                  <a:lnTo>
                    <a:pt x="156260" y="560108"/>
                  </a:lnTo>
                  <a:lnTo>
                    <a:pt x="163423" y="564934"/>
                  </a:lnTo>
                  <a:lnTo>
                    <a:pt x="172186" y="566699"/>
                  </a:lnTo>
                  <a:lnTo>
                    <a:pt x="180949" y="564934"/>
                  </a:lnTo>
                  <a:lnTo>
                    <a:pt x="188112" y="560108"/>
                  </a:lnTo>
                  <a:lnTo>
                    <a:pt x="192938" y="552945"/>
                  </a:lnTo>
                  <a:lnTo>
                    <a:pt x="194703" y="544182"/>
                  </a:lnTo>
                  <a:close/>
                </a:path>
                <a:path w="5658485" h="1224915">
                  <a:moveTo>
                    <a:pt x="344360" y="55943"/>
                  </a:moveTo>
                  <a:lnTo>
                    <a:pt x="342442" y="46456"/>
                  </a:lnTo>
                  <a:lnTo>
                    <a:pt x="341096" y="39789"/>
                  </a:lnTo>
                  <a:lnTo>
                    <a:pt x="332181" y="26581"/>
                  </a:lnTo>
                  <a:lnTo>
                    <a:pt x="318973" y="17665"/>
                  </a:lnTo>
                  <a:lnTo>
                    <a:pt x="312305" y="16319"/>
                  </a:lnTo>
                  <a:lnTo>
                    <a:pt x="312305" y="50711"/>
                  </a:lnTo>
                  <a:lnTo>
                    <a:pt x="312305" y="85890"/>
                  </a:lnTo>
                  <a:lnTo>
                    <a:pt x="312305" y="117055"/>
                  </a:lnTo>
                  <a:lnTo>
                    <a:pt x="312305" y="477151"/>
                  </a:lnTo>
                  <a:lnTo>
                    <a:pt x="312305" y="508317"/>
                  </a:lnTo>
                  <a:lnTo>
                    <a:pt x="312305" y="576186"/>
                  </a:lnTo>
                  <a:lnTo>
                    <a:pt x="308051" y="580440"/>
                  </a:lnTo>
                  <a:lnTo>
                    <a:pt x="36309" y="580440"/>
                  </a:lnTo>
                  <a:lnTo>
                    <a:pt x="32054" y="576186"/>
                  </a:lnTo>
                  <a:lnTo>
                    <a:pt x="32054" y="508317"/>
                  </a:lnTo>
                  <a:lnTo>
                    <a:pt x="312305" y="508317"/>
                  </a:lnTo>
                  <a:lnTo>
                    <a:pt x="312305" y="477151"/>
                  </a:lnTo>
                  <a:lnTo>
                    <a:pt x="32067" y="477151"/>
                  </a:lnTo>
                  <a:lnTo>
                    <a:pt x="32067" y="117055"/>
                  </a:lnTo>
                  <a:lnTo>
                    <a:pt x="312305" y="117055"/>
                  </a:lnTo>
                  <a:lnTo>
                    <a:pt x="312305" y="85890"/>
                  </a:lnTo>
                  <a:lnTo>
                    <a:pt x="32054" y="85890"/>
                  </a:lnTo>
                  <a:lnTo>
                    <a:pt x="32054" y="50711"/>
                  </a:lnTo>
                  <a:lnTo>
                    <a:pt x="36309" y="46456"/>
                  </a:lnTo>
                  <a:lnTo>
                    <a:pt x="308038" y="46456"/>
                  </a:lnTo>
                  <a:lnTo>
                    <a:pt x="312305" y="50711"/>
                  </a:lnTo>
                  <a:lnTo>
                    <a:pt x="312305" y="16319"/>
                  </a:lnTo>
                  <a:lnTo>
                    <a:pt x="302818" y="14401"/>
                  </a:lnTo>
                  <a:lnTo>
                    <a:pt x="41554" y="14401"/>
                  </a:lnTo>
                  <a:lnTo>
                    <a:pt x="25400" y="17665"/>
                  </a:lnTo>
                  <a:lnTo>
                    <a:pt x="12192" y="26581"/>
                  </a:lnTo>
                  <a:lnTo>
                    <a:pt x="3276" y="39789"/>
                  </a:lnTo>
                  <a:lnTo>
                    <a:pt x="0" y="55943"/>
                  </a:lnTo>
                  <a:lnTo>
                    <a:pt x="12" y="570953"/>
                  </a:lnTo>
                  <a:lnTo>
                    <a:pt x="3289" y="587108"/>
                  </a:lnTo>
                  <a:lnTo>
                    <a:pt x="12204" y="600316"/>
                  </a:lnTo>
                  <a:lnTo>
                    <a:pt x="25412" y="609219"/>
                  </a:lnTo>
                  <a:lnTo>
                    <a:pt x="41554" y="612495"/>
                  </a:lnTo>
                  <a:lnTo>
                    <a:pt x="302806" y="612495"/>
                  </a:lnTo>
                  <a:lnTo>
                    <a:pt x="318973" y="609219"/>
                  </a:lnTo>
                  <a:lnTo>
                    <a:pt x="332181" y="600316"/>
                  </a:lnTo>
                  <a:lnTo>
                    <a:pt x="341096" y="587108"/>
                  </a:lnTo>
                  <a:lnTo>
                    <a:pt x="342442" y="580440"/>
                  </a:lnTo>
                  <a:lnTo>
                    <a:pt x="344360" y="570953"/>
                  </a:lnTo>
                  <a:lnTo>
                    <a:pt x="344360" y="508317"/>
                  </a:lnTo>
                  <a:lnTo>
                    <a:pt x="344360" y="477151"/>
                  </a:lnTo>
                  <a:lnTo>
                    <a:pt x="344360" y="117055"/>
                  </a:lnTo>
                  <a:lnTo>
                    <a:pt x="344360" y="85890"/>
                  </a:lnTo>
                  <a:lnTo>
                    <a:pt x="344360" y="55943"/>
                  </a:lnTo>
                  <a:close/>
                </a:path>
                <a:path w="5658485" h="1224915">
                  <a:moveTo>
                    <a:pt x="727506" y="1091387"/>
                  </a:moveTo>
                  <a:lnTo>
                    <a:pt x="725728" y="1082624"/>
                  </a:lnTo>
                  <a:lnTo>
                    <a:pt x="720902" y="1075461"/>
                  </a:lnTo>
                  <a:lnTo>
                    <a:pt x="713752" y="1070635"/>
                  </a:lnTo>
                  <a:lnTo>
                    <a:pt x="704989" y="1068870"/>
                  </a:lnTo>
                  <a:lnTo>
                    <a:pt x="696226" y="1070635"/>
                  </a:lnTo>
                  <a:lnTo>
                    <a:pt x="689063" y="1075461"/>
                  </a:lnTo>
                  <a:lnTo>
                    <a:pt x="684237" y="1082624"/>
                  </a:lnTo>
                  <a:lnTo>
                    <a:pt x="682472" y="1091387"/>
                  </a:lnTo>
                  <a:lnTo>
                    <a:pt x="684237" y="1100150"/>
                  </a:lnTo>
                  <a:lnTo>
                    <a:pt x="689063" y="1107313"/>
                  </a:lnTo>
                  <a:lnTo>
                    <a:pt x="696226" y="1112139"/>
                  </a:lnTo>
                  <a:lnTo>
                    <a:pt x="704989" y="1113904"/>
                  </a:lnTo>
                  <a:lnTo>
                    <a:pt x="713752" y="1112139"/>
                  </a:lnTo>
                  <a:lnTo>
                    <a:pt x="720902" y="1107313"/>
                  </a:lnTo>
                  <a:lnTo>
                    <a:pt x="725728" y="1100150"/>
                  </a:lnTo>
                  <a:lnTo>
                    <a:pt x="727506" y="1091387"/>
                  </a:lnTo>
                  <a:close/>
                </a:path>
                <a:path w="5658485" h="1224915">
                  <a:moveTo>
                    <a:pt x="877163" y="603135"/>
                  </a:moveTo>
                  <a:lnTo>
                    <a:pt x="851776" y="564870"/>
                  </a:lnTo>
                  <a:lnTo>
                    <a:pt x="845108" y="563524"/>
                  </a:lnTo>
                  <a:lnTo>
                    <a:pt x="845108" y="597903"/>
                  </a:lnTo>
                  <a:lnTo>
                    <a:pt x="845108" y="633082"/>
                  </a:lnTo>
                  <a:lnTo>
                    <a:pt x="845108" y="664248"/>
                  </a:lnTo>
                  <a:lnTo>
                    <a:pt x="845108" y="1024343"/>
                  </a:lnTo>
                  <a:lnTo>
                    <a:pt x="845108" y="1055509"/>
                  </a:lnTo>
                  <a:lnTo>
                    <a:pt x="845108" y="1123378"/>
                  </a:lnTo>
                  <a:lnTo>
                    <a:pt x="840854" y="1127633"/>
                  </a:lnTo>
                  <a:lnTo>
                    <a:pt x="569112" y="1127633"/>
                  </a:lnTo>
                  <a:lnTo>
                    <a:pt x="564857" y="1123378"/>
                  </a:lnTo>
                  <a:lnTo>
                    <a:pt x="564857" y="1055509"/>
                  </a:lnTo>
                  <a:lnTo>
                    <a:pt x="845108" y="1055509"/>
                  </a:lnTo>
                  <a:lnTo>
                    <a:pt x="845108" y="1024343"/>
                  </a:lnTo>
                  <a:lnTo>
                    <a:pt x="564870" y="1024343"/>
                  </a:lnTo>
                  <a:lnTo>
                    <a:pt x="564870" y="664248"/>
                  </a:lnTo>
                  <a:lnTo>
                    <a:pt x="845108" y="664248"/>
                  </a:lnTo>
                  <a:lnTo>
                    <a:pt x="845108" y="633082"/>
                  </a:lnTo>
                  <a:lnTo>
                    <a:pt x="564857" y="633082"/>
                  </a:lnTo>
                  <a:lnTo>
                    <a:pt x="564857" y="597903"/>
                  </a:lnTo>
                  <a:lnTo>
                    <a:pt x="569112" y="593648"/>
                  </a:lnTo>
                  <a:lnTo>
                    <a:pt x="840841" y="593648"/>
                  </a:lnTo>
                  <a:lnTo>
                    <a:pt x="845108" y="597903"/>
                  </a:lnTo>
                  <a:lnTo>
                    <a:pt x="845108" y="563524"/>
                  </a:lnTo>
                  <a:lnTo>
                    <a:pt x="835621" y="561594"/>
                  </a:lnTo>
                  <a:lnTo>
                    <a:pt x="574357" y="561594"/>
                  </a:lnTo>
                  <a:lnTo>
                    <a:pt x="558203" y="564870"/>
                  </a:lnTo>
                  <a:lnTo>
                    <a:pt x="544995" y="573786"/>
                  </a:lnTo>
                  <a:lnTo>
                    <a:pt x="536079" y="586994"/>
                  </a:lnTo>
                  <a:lnTo>
                    <a:pt x="532803" y="603135"/>
                  </a:lnTo>
                  <a:lnTo>
                    <a:pt x="532803" y="1118146"/>
                  </a:lnTo>
                  <a:lnTo>
                    <a:pt x="536079" y="1134313"/>
                  </a:lnTo>
                  <a:lnTo>
                    <a:pt x="544995" y="1147508"/>
                  </a:lnTo>
                  <a:lnTo>
                    <a:pt x="558215" y="1156423"/>
                  </a:lnTo>
                  <a:lnTo>
                    <a:pt x="574357" y="1159687"/>
                  </a:lnTo>
                  <a:lnTo>
                    <a:pt x="835609" y="1159687"/>
                  </a:lnTo>
                  <a:lnTo>
                    <a:pt x="851776" y="1156423"/>
                  </a:lnTo>
                  <a:lnTo>
                    <a:pt x="864984" y="1147508"/>
                  </a:lnTo>
                  <a:lnTo>
                    <a:pt x="873899" y="1134313"/>
                  </a:lnTo>
                  <a:lnTo>
                    <a:pt x="875245" y="1127633"/>
                  </a:lnTo>
                  <a:lnTo>
                    <a:pt x="877163" y="1118146"/>
                  </a:lnTo>
                  <a:lnTo>
                    <a:pt x="877163" y="1055509"/>
                  </a:lnTo>
                  <a:lnTo>
                    <a:pt x="877163" y="1024343"/>
                  </a:lnTo>
                  <a:lnTo>
                    <a:pt x="877163" y="664248"/>
                  </a:lnTo>
                  <a:lnTo>
                    <a:pt x="877163" y="633082"/>
                  </a:lnTo>
                  <a:lnTo>
                    <a:pt x="877163" y="603135"/>
                  </a:lnTo>
                  <a:close/>
                </a:path>
                <a:path w="5658485" h="1224915">
                  <a:moveTo>
                    <a:pt x="4673104" y="540346"/>
                  </a:moveTo>
                  <a:lnTo>
                    <a:pt x="4671326" y="531583"/>
                  </a:lnTo>
                  <a:lnTo>
                    <a:pt x="4666500" y="524421"/>
                  </a:lnTo>
                  <a:lnTo>
                    <a:pt x="4659350" y="519595"/>
                  </a:lnTo>
                  <a:lnTo>
                    <a:pt x="4650587" y="517829"/>
                  </a:lnTo>
                  <a:lnTo>
                    <a:pt x="4641824" y="519595"/>
                  </a:lnTo>
                  <a:lnTo>
                    <a:pt x="4634662" y="524421"/>
                  </a:lnTo>
                  <a:lnTo>
                    <a:pt x="4629836" y="531583"/>
                  </a:lnTo>
                  <a:lnTo>
                    <a:pt x="4628070" y="540346"/>
                  </a:lnTo>
                  <a:lnTo>
                    <a:pt x="4629836" y="549109"/>
                  </a:lnTo>
                  <a:lnTo>
                    <a:pt x="4634662" y="556260"/>
                  </a:lnTo>
                  <a:lnTo>
                    <a:pt x="4641824" y="561086"/>
                  </a:lnTo>
                  <a:lnTo>
                    <a:pt x="4650587" y="562864"/>
                  </a:lnTo>
                  <a:lnTo>
                    <a:pt x="4659350" y="561086"/>
                  </a:lnTo>
                  <a:lnTo>
                    <a:pt x="4666500" y="556260"/>
                  </a:lnTo>
                  <a:lnTo>
                    <a:pt x="4671326" y="549109"/>
                  </a:lnTo>
                  <a:lnTo>
                    <a:pt x="4673104" y="540346"/>
                  </a:lnTo>
                  <a:close/>
                </a:path>
                <a:path w="5658485" h="1224915">
                  <a:moveTo>
                    <a:pt x="4822761" y="52095"/>
                  </a:moveTo>
                  <a:lnTo>
                    <a:pt x="4820844" y="42608"/>
                  </a:lnTo>
                  <a:lnTo>
                    <a:pt x="4819497" y="35941"/>
                  </a:lnTo>
                  <a:lnTo>
                    <a:pt x="4810582" y="22733"/>
                  </a:lnTo>
                  <a:lnTo>
                    <a:pt x="4797374" y="13830"/>
                  </a:lnTo>
                  <a:lnTo>
                    <a:pt x="4790706" y="12484"/>
                  </a:lnTo>
                  <a:lnTo>
                    <a:pt x="4790706" y="46863"/>
                  </a:lnTo>
                  <a:lnTo>
                    <a:pt x="4790706" y="82042"/>
                  </a:lnTo>
                  <a:lnTo>
                    <a:pt x="4790706" y="113207"/>
                  </a:lnTo>
                  <a:lnTo>
                    <a:pt x="4790706" y="473303"/>
                  </a:lnTo>
                  <a:lnTo>
                    <a:pt x="4790706" y="504469"/>
                  </a:lnTo>
                  <a:lnTo>
                    <a:pt x="4790706" y="572338"/>
                  </a:lnTo>
                  <a:lnTo>
                    <a:pt x="4786452" y="576592"/>
                  </a:lnTo>
                  <a:lnTo>
                    <a:pt x="4514710" y="576592"/>
                  </a:lnTo>
                  <a:lnTo>
                    <a:pt x="4510456" y="572338"/>
                  </a:lnTo>
                  <a:lnTo>
                    <a:pt x="4510456" y="504469"/>
                  </a:lnTo>
                  <a:lnTo>
                    <a:pt x="4790706" y="504469"/>
                  </a:lnTo>
                  <a:lnTo>
                    <a:pt x="4790706" y="473303"/>
                  </a:lnTo>
                  <a:lnTo>
                    <a:pt x="4510468" y="473303"/>
                  </a:lnTo>
                  <a:lnTo>
                    <a:pt x="4510468" y="113207"/>
                  </a:lnTo>
                  <a:lnTo>
                    <a:pt x="4790706" y="113207"/>
                  </a:lnTo>
                  <a:lnTo>
                    <a:pt x="4790706" y="82042"/>
                  </a:lnTo>
                  <a:lnTo>
                    <a:pt x="4510456" y="82042"/>
                  </a:lnTo>
                  <a:lnTo>
                    <a:pt x="4510456" y="46863"/>
                  </a:lnTo>
                  <a:lnTo>
                    <a:pt x="4514710" y="42608"/>
                  </a:lnTo>
                  <a:lnTo>
                    <a:pt x="4786439" y="42608"/>
                  </a:lnTo>
                  <a:lnTo>
                    <a:pt x="4790706" y="46863"/>
                  </a:lnTo>
                  <a:lnTo>
                    <a:pt x="4790706" y="12484"/>
                  </a:lnTo>
                  <a:lnTo>
                    <a:pt x="4781220" y="10553"/>
                  </a:lnTo>
                  <a:lnTo>
                    <a:pt x="4519955" y="10553"/>
                  </a:lnTo>
                  <a:lnTo>
                    <a:pt x="4503801" y="13830"/>
                  </a:lnTo>
                  <a:lnTo>
                    <a:pt x="4490593" y="22733"/>
                  </a:lnTo>
                  <a:lnTo>
                    <a:pt x="4481677" y="35941"/>
                  </a:lnTo>
                  <a:lnTo>
                    <a:pt x="4478401" y="52095"/>
                  </a:lnTo>
                  <a:lnTo>
                    <a:pt x="4478413" y="567105"/>
                  </a:lnTo>
                  <a:lnTo>
                    <a:pt x="4481677" y="583260"/>
                  </a:lnTo>
                  <a:lnTo>
                    <a:pt x="4490605" y="596468"/>
                  </a:lnTo>
                  <a:lnTo>
                    <a:pt x="4503813" y="605383"/>
                  </a:lnTo>
                  <a:lnTo>
                    <a:pt x="4519955" y="608647"/>
                  </a:lnTo>
                  <a:lnTo>
                    <a:pt x="4781207" y="608647"/>
                  </a:lnTo>
                  <a:lnTo>
                    <a:pt x="4797374" y="605383"/>
                  </a:lnTo>
                  <a:lnTo>
                    <a:pt x="4810582" y="596468"/>
                  </a:lnTo>
                  <a:lnTo>
                    <a:pt x="4819497" y="583260"/>
                  </a:lnTo>
                  <a:lnTo>
                    <a:pt x="4820844" y="576592"/>
                  </a:lnTo>
                  <a:lnTo>
                    <a:pt x="4822761" y="567105"/>
                  </a:lnTo>
                  <a:lnTo>
                    <a:pt x="4822761" y="504469"/>
                  </a:lnTo>
                  <a:lnTo>
                    <a:pt x="4822761" y="473303"/>
                  </a:lnTo>
                  <a:lnTo>
                    <a:pt x="4822761" y="113207"/>
                  </a:lnTo>
                  <a:lnTo>
                    <a:pt x="4822761" y="82042"/>
                  </a:lnTo>
                  <a:lnTo>
                    <a:pt x="4822761" y="52095"/>
                  </a:lnTo>
                  <a:close/>
                </a:path>
                <a:path w="5658485" h="1224915">
                  <a:moveTo>
                    <a:pt x="5126698" y="1156182"/>
                  </a:moveTo>
                  <a:lnTo>
                    <a:pt x="5124932" y="1147419"/>
                  </a:lnTo>
                  <a:lnTo>
                    <a:pt x="5120106" y="1140269"/>
                  </a:lnTo>
                  <a:lnTo>
                    <a:pt x="5112944" y="1135443"/>
                  </a:lnTo>
                  <a:lnTo>
                    <a:pt x="5104181" y="1133665"/>
                  </a:lnTo>
                  <a:lnTo>
                    <a:pt x="5095418" y="1135443"/>
                  </a:lnTo>
                  <a:lnTo>
                    <a:pt x="5088267" y="1140269"/>
                  </a:lnTo>
                  <a:lnTo>
                    <a:pt x="5083441" y="1147419"/>
                  </a:lnTo>
                  <a:lnTo>
                    <a:pt x="5081663" y="1156182"/>
                  </a:lnTo>
                  <a:lnTo>
                    <a:pt x="5083441" y="1164945"/>
                  </a:lnTo>
                  <a:lnTo>
                    <a:pt x="5088267" y="1172108"/>
                  </a:lnTo>
                  <a:lnTo>
                    <a:pt x="5095418" y="1176934"/>
                  </a:lnTo>
                  <a:lnTo>
                    <a:pt x="5104181" y="1178699"/>
                  </a:lnTo>
                  <a:lnTo>
                    <a:pt x="5112944" y="1176934"/>
                  </a:lnTo>
                  <a:lnTo>
                    <a:pt x="5120106" y="1172108"/>
                  </a:lnTo>
                  <a:lnTo>
                    <a:pt x="5124932" y="1164945"/>
                  </a:lnTo>
                  <a:lnTo>
                    <a:pt x="5126698" y="1156182"/>
                  </a:lnTo>
                  <a:close/>
                </a:path>
                <a:path w="5658485" h="1224915">
                  <a:moveTo>
                    <a:pt x="5276367" y="667943"/>
                  </a:moveTo>
                  <a:lnTo>
                    <a:pt x="5250980" y="629666"/>
                  </a:lnTo>
                  <a:lnTo>
                    <a:pt x="5244312" y="628319"/>
                  </a:lnTo>
                  <a:lnTo>
                    <a:pt x="5244312" y="662711"/>
                  </a:lnTo>
                  <a:lnTo>
                    <a:pt x="5244312" y="697890"/>
                  </a:lnTo>
                  <a:lnTo>
                    <a:pt x="5244312" y="729056"/>
                  </a:lnTo>
                  <a:lnTo>
                    <a:pt x="5244312" y="1089152"/>
                  </a:lnTo>
                  <a:lnTo>
                    <a:pt x="5244312" y="1120317"/>
                  </a:lnTo>
                  <a:lnTo>
                    <a:pt x="5244312" y="1188186"/>
                  </a:lnTo>
                  <a:lnTo>
                    <a:pt x="5240058" y="1192441"/>
                  </a:lnTo>
                  <a:lnTo>
                    <a:pt x="4968316" y="1192441"/>
                  </a:lnTo>
                  <a:lnTo>
                    <a:pt x="4964061" y="1188186"/>
                  </a:lnTo>
                  <a:lnTo>
                    <a:pt x="4964061" y="1120317"/>
                  </a:lnTo>
                  <a:lnTo>
                    <a:pt x="5244312" y="1120317"/>
                  </a:lnTo>
                  <a:lnTo>
                    <a:pt x="5244312" y="1089152"/>
                  </a:lnTo>
                  <a:lnTo>
                    <a:pt x="4964074" y="1089152"/>
                  </a:lnTo>
                  <a:lnTo>
                    <a:pt x="4964074" y="729056"/>
                  </a:lnTo>
                  <a:lnTo>
                    <a:pt x="5244312" y="729056"/>
                  </a:lnTo>
                  <a:lnTo>
                    <a:pt x="5244312" y="697890"/>
                  </a:lnTo>
                  <a:lnTo>
                    <a:pt x="4964061" y="697890"/>
                  </a:lnTo>
                  <a:lnTo>
                    <a:pt x="4964061" y="662711"/>
                  </a:lnTo>
                  <a:lnTo>
                    <a:pt x="4968316" y="658456"/>
                  </a:lnTo>
                  <a:lnTo>
                    <a:pt x="5240045" y="658456"/>
                  </a:lnTo>
                  <a:lnTo>
                    <a:pt x="5244312" y="662711"/>
                  </a:lnTo>
                  <a:lnTo>
                    <a:pt x="5244312" y="628319"/>
                  </a:lnTo>
                  <a:lnTo>
                    <a:pt x="5234825" y="626402"/>
                  </a:lnTo>
                  <a:lnTo>
                    <a:pt x="4973561" y="626402"/>
                  </a:lnTo>
                  <a:lnTo>
                    <a:pt x="4957407" y="629666"/>
                  </a:lnTo>
                  <a:lnTo>
                    <a:pt x="4944186" y="638581"/>
                  </a:lnTo>
                  <a:lnTo>
                    <a:pt x="4935271" y="651789"/>
                  </a:lnTo>
                  <a:lnTo>
                    <a:pt x="4932007" y="667943"/>
                  </a:lnTo>
                  <a:lnTo>
                    <a:pt x="4932007" y="1182954"/>
                  </a:lnTo>
                  <a:lnTo>
                    <a:pt x="4935283" y="1199108"/>
                  </a:lnTo>
                  <a:lnTo>
                    <a:pt x="4944199" y="1212316"/>
                  </a:lnTo>
                  <a:lnTo>
                    <a:pt x="4957407" y="1221219"/>
                  </a:lnTo>
                  <a:lnTo>
                    <a:pt x="4973561" y="1224495"/>
                  </a:lnTo>
                  <a:lnTo>
                    <a:pt x="5234813" y="1224495"/>
                  </a:lnTo>
                  <a:lnTo>
                    <a:pt x="5273091" y="1199108"/>
                  </a:lnTo>
                  <a:lnTo>
                    <a:pt x="5276367" y="1182954"/>
                  </a:lnTo>
                  <a:lnTo>
                    <a:pt x="5276367" y="1120317"/>
                  </a:lnTo>
                  <a:lnTo>
                    <a:pt x="5276367" y="1089152"/>
                  </a:lnTo>
                  <a:lnTo>
                    <a:pt x="5276367" y="729056"/>
                  </a:lnTo>
                  <a:lnTo>
                    <a:pt x="5276367" y="697890"/>
                  </a:lnTo>
                  <a:lnTo>
                    <a:pt x="5276367" y="667943"/>
                  </a:lnTo>
                  <a:close/>
                </a:path>
                <a:path w="5658485" h="1224915">
                  <a:moveTo>
                    <a:pt x="5508307" y="529793"/>
                  </a:moveTo>
                  <a:lnTo>
                    <a:pt x="5506529" y="521030"/>
                  </a:lnTo>
                  <a:lnTo>
                    <a:pt x="5501703" y="513867"/>
                  </a:lnTo>
                  <a:lnTo>
                    <a:pt x="5494553" y="509041"/>
                  </a:lnTo>
                  <a:lnTo>
                    <a:pt x="5485790" y="507276"/>
                  </a:lnTo>
                  <a:lnTo>
                    <a:pt x="5477014" y="509041"/>
                  </a:lnTo>
                  <a:lnTo>
                    <a:pt x="5469864" y="513867"/>
                  </a:lnTo>
                  <a:lnTo>
                    <a:pt x="5465038" y="521030"/>
                  </a:lnTo>
                  <a:lnTo>
                    <a:pt x="5463273" y="529793"/>
                  </a:lnTo>
                  <a:lnTo>
                    <a:pt x="5465038" y="538556"/>
                  </a:lnTo>
                  <a:lnTo>
                    <a:pt x="5469864" y="545706"/>
                  </a:lnTo>
                  <a:lnTo>
                    <a:pt x="5477014" y="550532"/>
                  </a:lnTo>
                  <a:lnTo>
                    <a:pt x="5485790" y="552310"/>
                  </a:lnTo>
                  <a:lnTo>
                    <a:pt x="5494553" y="550532"/>
                  </a:lnTo>
                  <a:lnTo>
                    <a:pt x="5501703" y="545706"/>
                  </a:lnTo>
                  <a:lnTo>
                    <a:pt x="5506529" y="538556"/>
                  </a:lnTo>
                  <a:lnTo>
                    <a:pt x="5508307" y="529793"/>
                  </a:lnTo>
                  <a:close/>
                </a:path>
                <a:path w="5658485" h="1224915">
                  <a:moveTo>
                    <a:pt x="5657964" y="41541"/>
                  </a:moveTo>
                  <a:lnTo>
                    <a:pt x="5656046" y="32054"/>
                  </a:lnTo>
                  <a:lnTo>
                    <a:pt x="5654700" y="25387"/>
                  </a:lnTo>
                  <a:lnTo>
                    <a:pt x="5645785" y="12179"/>
                  </a:lnTo>
                  <a:lnTo>
                    <a:pt x="5632577" y="3263"/>
                  </a:lnTo>
                  <a:lnTo>
                    <a:pt x="5625909" y="1917"/>
                  </a:lnTo>
                  <a:lnTo>
                    <a:pt x="5625909" y="36309"/>
                  </a:lnTo>
                  <a:lnTo>
                    <a:pt x="5625909" y="71488"/>
                  </a:lnTo>
                  <a:lnTo>
                    <a:pt x="5625909" y="102654"/>
                  </a:lnTo>
                  <a:lnTo>
                    <a:pt x="5625909" y="462749"/>
                  </a:lnTo>
                  <a:lnTo>
                    <a:pt x="5625909" y="493915"/>
                  </a:lnTo>
                  <a:lnTo>
                    <a:pt x="5625909" y="561784"/>
                  </a:lnTo>
                  <a:lnTo>
                    <a:pt x="5621655" y="566039"/>
                  </a:lnTo>
                  <a:lnTo>
                    <a:pt x="5349913" y="566039"/>
                  </a:lnTo>
                  <a:lnTo>
                    <a:pt x="5345658" y="561784"/>
                  </a:lnTo>
                  <a:lnTo>
                    <a:pt x="5345658" y="493915"/>
                  </a:lnTo>
                  <a:lnTo>
                    <a:pt x="5625909" y="493915"/>
                  </a:lnTo>
                  <a:lnTo>
                    <a:pt x="5625909" y="462749"/>
                  </a:lnTo>
                  <a:lnTo>
                    <a:pt x="5345671" y="462749"/>
                  </a:lnTo>
                  <a:lnTo>
                    <a:pt x="5345671" y="102654"/>
                  </a:lnTo>
                  <a:lnTo>
                    <a:pt x="5625909" y="102654"/>
                  </a:lnTo>
                  <a:lnTo>
                    <a:pt x="5625909" y="71488"/>
                  </a:lnTo>
                  <a:lnTo>
                    <a:pt x="5345658" y="71488"/>
                  </a:lnTo>
                  <a:lnTo>
                    <a:pt x="5345658" y="36309"/>
                  </a:lnTo>
                  <a:lnTo>
                    <a:pt x="5349913" y="32054"/>
                  </a:lnTo>
                  <a:lnTo>
                    <a:pt x="5621642" y="32054"/>
                  </a:lnTo>
                  <a:lnTo>
                    <a:pt x="5625909" y="36309"/>
                  </a:lnTo>
                  <a:lnTo>
                    <a:pt x="5625909" y="1917"/>
                  </a:lnTo>
                  <a:lnTo>
                    <a:pt x="5616422" y="0"/>
                  </a:lnTo>
                  <a:lnTo>
                    <a:pt x="5355158" y="0"/>
                  </a:lnTo>
                  <a:lnTo>
                    <a:pt x="5339004" y="3263"/>
                  </a:lnTo>
                  <a:lnTo>
                    <a:pt x="5325796" y="12179"/>
                  </a:lnTo>
                  <a:lnTo>
                    <a:pt x="5316880" y="25387"/>
                  </a:lnTo>
                  <a:lnTo>
                    <a:pt x="5313604" y="41541"/>
                  </a:lnTo>
                  <a:lnTo>
                    <a:pt x="5313604" y="556552"/>
                  </a:lnTo>
                  <a:lnTo>
                    <a:pt x="5316880" y="572706"/>
                  </a:lnTo>
                  <a:lnTo>
                    <a:pt x="5325796" y="585914"/>
                  </a:lnTo>
                  <a:lnTo>
                    <a:pt x="5339016" y="594817"/>
                  </a:lnTo>
                  <a:lnTo>
                    <a:pt x="5355158" y="598093"/>
                  </a:lnTo>
                  <a:lnTo>
                    <a:pt x="5616410" y="598093"/>
                  </a:lnTo>
                  <a:lnTo>
                    <a:pt x="5632564" y="594817"/>
                  </a:lnTo>
                  <a:lnTo>
                    <a:pt x="5645785" y="585914"/>
                  </a:lnTo>
                  <a:lnTo>
                    <a:pt x="5654700" y="572706"/>
                  </a:lnTo>
                  <a:lnTo>
                    <a:pt x="5656046" y="566039"/>
                  </a:lnTo>
                  <a:lnTo>
                    <a:pt x="5657964" y="556552"/>
                  </a:lnTo>
                  <a:lnTo>
                    <a:pt x="5657964" y="493915"/>
                  </a:lnTo>
                  <a:lnTo>
                    <a:pt x="5657964" y="462749"/>
                  </a:lnTo>
                  <a:lnTo>
                    <a:pt x="5657964" y="102654"/>
                  </a:lnTo>
                  <a:lnTo>
                    <a:pt x="5657964" y="71488"/>
                  </a:lnTo>
                  <a:lnTo>
                    <a:pt x="5657964" y="41541"/>
                  </a:lnTo>
                  <a:close/>
                </a:path>
              </a:pathLst>
            </a:custGeom>
            <a:solidFill>
              <a:srgbClr val="FAB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A group of people clapping&#10;&#10;AI-generated content may be incorrect.">
            <a:extLst>
              <a:ext uri="{FF2B5EF4-FFF2-40B4-BE49-F238E27FC236}">
                <a16:creationId xmlns:a16="http://schemas.microsoft.com/office/drawing/2014/main" id="{CD588C0D-3D24-3873-7324-6EAD37DCB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14014"/>
          <a:stretch>
            <a:fillRect/>
          </a:stretch>
        </p:blipFill>
        <p:spPr>
          <a:xfrm>
            <a:off x="0" y="2304820"/>
            <a:ext cx="1778330" cy="940029"/>
          </a:xfrm>
          <a:prstGeom prst="rect">
            <a:avLst/>
          </a:prstGeom>
        </p:spPr>
      </p:pic>
      <p:pic>
        <p:nvPicPr>
          <p:cNvPr id="20" name="Picture 19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CF2F5F03-0A46-F5DA-45C2-A5BF4AC4C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0"/>
          <a:stretch>
            <a:fillRect/>
          </a:stretch>
        </p:blipFill>
        <p:spPr>
          <a:xfrm>
            <a:off x="1872068" y="2304822"/>
            <a:ext cx="1773649" cy="940028"/>
          </a:xfrm>
          <a:prstGeom prst="rect">
            <a:avLst/>
          </a:prstGeom>
        </p:spPr>
      </p:pic>
      <p:pic>
        <p:nvPicPr>
          <p:cNvPr id="22" name="Picture 2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F347BF73-B478-1EF9-13F2-DB0ED961BD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17154"/>
          <a:stretch>
            <a:fillRect/>
          </a:stretch>
        </p:blipFill>
        <p:spPr>
          <a:xfrm>
            <a:off x="1872067" y="1288584"/>
            <a:ext cx="1773649" cy="937169"/>
          </a:xfrm>
          <a:prstGeom prst="rect">
            <a:avLst/>
          </a:prstGeom>
        </p:spPr>
      </p:pic>
      <p:pic>
        <p:nvPicPr>
          <p:cNvPr id="24" name="Picture 23" descr="A person giving a presentation to a group of people&#10;&#10;AI-generated content may be incorrect.">
            <a:extLst>
              <a:ext uri="{FF2B5EF4-FFF2-40B4-BE49-F238E27FC236}">
                <a16:creationId xmlns:a16="http://schemas.microsoft.com/office/drawing/2014/main" id="{E7319CD4-3A2C-91EA-1884-1BCDCD8A1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9"/>
          <a:stretch>
            <a:fillRect/>
          </a:stretch>
        </p:blipFill>
        <p:spPr>
          <a:xfrm>
            <a:off x="1" y="1296034"/>
            <a:ext cx="1788868" cy="929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C2C46-1044-B840-170C-FDE5628343C6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94CE3A5-2B1A-8C71-C497-1D159B312E74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8" name="Picture 7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ABB29EF1-A155-E4C8-E984-B2245F25D3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54998"/>
            <a:ext cx="5765800" cy="589852"/>
          </a:xfrm>
          <a:custGeom>
            <a:avLst/>
            <a:gdLst/>
            <a:ahLst/>
            <a:cxnLst/>
            <a:rect l="l" t="t" r="r" b="b"/>
            <a:pathLst>
              <a:path w="5760085" h="585469">
                <a:moveTo>
                  <a:pt x="5759996" y="0"/>
                </a:moveTo>
                <a:lnTo>
                  <a:pt x="0" y="0"/>
                </a:lnTo>
                <a:lnTo>
                  <a:pt x="0" y="585000"/>
                </a:lnTo>
                <a:lnTo>
                  <a:pt x="5759996" y="585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F89E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171412" y="2765425"/>
            <a:ext cx="1482725" cy="3663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b="1" spc="-195" dirty="0">
                <a:solidFill>
                  <a:srgbClr val="FFFFFF"/>
                </a:solidFill>
                <a:latin typeface="Bergen Mono Semi Bold"/>
                <a:cs typeface="Bergen Mono Semi Bold"/>
              </a:rPr>
              <a:t>Mobile:Day</a:t>
            </a:r>
            <a:endParaRPr sz="2200" dirty="0">
              <a:latin typeface="Bergen Mono Semi Bold"/>
              <a:cs typeface="Bergen Mono Semi 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5475" y="2664713"/>
            <a:ext cx="3962185" cy="575310"/>
            <a:chOff x="175475" y="2664713"/>
            <a:chExt cx="3962185" cy="575310"/>
          </a:xfrm>
        </p:grpSpPr>
        <p:sp>
          <p:nvSpPr>
            <p:cNvPr id="6" name="object 6"/>
            <p:cNvSpPr/>
            <p:nvPr/>
          </p:nvSpPr>
          <p:spPr>
            <a:xfrm>
              <a:off x="3949700" y="2785744"/>
              <a:ext cx="187960" cy="325755"/>
            </a:xfrm>
            <a:custGeom>
              <a:avLst/>
              <a:gdLst/>
              <a:ahLst/>
              <a:cxnLst/>
              <a:rect l="l" t="t" r="r" b="b"/>
              <a:pathLst>
                <a:path w="187960" h="325755">
                  <a:moveTo>
                    <a:pt x="105968" y="281571"/>
                  </a:moveTo>
                  <a:lnTo>
                    <a:pt x="100482" y="276085"/>
                  </a:lnTo>
                  <a:lnTo>
                    <a:pt x="86944" y="276085"/>
                  </a:lnTo>
                  <a:lnTo>
                    <a:pt x="81457" y="281571"/>
                  </a:lnTo>
                  <a:lnTo>
                    <a:pt x="81457" y="295109"/>
                  </a:lnTo>
                  <a:lnTo>
                    <a:pt x="86944" y="300596"/>
                  </a:lnTo>
                  <a:lnTo>
                    <a:pt x="93713" y="300596"/>
                  </a:lnTo>
                  <a:lnTo>
                    <a:pt x="100482" y="300596"/>
                  </a:lnTo>
                  <a:lnTo>
                    <a:pt x="105968" y="295109"/>
                  </a:lnTo>
                  <a:lnTo>
                    <a:pt x="105968" y="281571"/>
                  </a:lnTo>
                  <a:close/>
                </a:path>
                <a:path w="187960" h="325755">
                  <a:moveTo>
                    <a:pt x="187413" y="22606"/>
                  </a:moveTo>
                  <a:lnTo>
                    <a:pt x="169964" y="1054"/>
                  </a:lnTo>
                  <a:lnTo>
                    <a:pt x="169964" y="19761"/>
                  </a:lnTo>
                  <a:lnTo>
                    <a:pt x="169964" y="38912"/>
                  </a:lnTo>
                  <a:lnTo>
                    <a:pt x="169964" y="55867"/>
                  </a:lnTo>
                  <a:lnTo>
                    <a:pt x="169964" y="251853"/>
                  </a:lnTo>
                  <a:lnTo>
                    <a:pt x="169964" y="268820"/>
                  </a:lnTo>
                  <a:lnTo>
                    <a:pt x="169964" y="305752"/>
                  </a:lnTo>
                  <a:lnTo>
                    <a:pt x="167652" y="308076"/>
                  </a:lnTo>
                  <a:lnTo>
                    <a:pt x="19761" y="308076"/>
                  </a:lnTo>
                  <a:lnTo>
                    <a:pt x="17449" y="305752"/>
                  </a:lnTo>
                  <a:lnTo>
                    <a:pt x="17449" y="268820"/>
                  </a:lnTo>
                  <a:lnTo>
                    <a:pt x="169964" y="268820"/>
                  </a:lnTo>
                  <a:lnTo>
                    <a:pt x="169964" y="251853"/>
                  </a:lnTo>
                  <a:lnTo>
                    <a:pt x="17437" y="251853"/>
                  </a:lnTo>
                  <a:lnTo>
                    <a:pt x="17437" y="55867"/>
                  </a:lnTo>
                  <a:lnTo>
                    <a:pt x="169964" y="55867"/>
                  </a:lnTo>
                  <a:lnTo>
                    <a:pt x="169964" y="38912"/>
                  </a:lnTo>
                  <a:lnTo>
                    <a:pt x="17449" y="38912"/>
                  </a:lnTo>
                  <a:lnTo>
                    <a:pt x="17449" y="19761"/>
                  </a:lnTo>
                  <a:lnTo>
                    <a:pt x="19761" y="17449"/>
                  </a:lnTo>
                  <a:lnTo>
                    <a:pt x="167652" y="17449"/>
                  </a:lnTo>
                  <a:lnTo>
                    <a:pt x="169964" y="19761"/>
                  </a:lnTo>
                  <a:lnTo>
                    <a:pt x="169964" y="1054"/>
                  </a:lnTo>
                  <a:lnTo>
                    <a:pt x="164807" y="0"/>
                  </a:lnTo>
                  <a:lnTo>
                    <a:pt x="22606" y="0"/>
                  </a:lnTo>
                  <a:lnTo>
                    <a:pt x="13817" y="1778"/>
                  </a:lnTo>
                  <a:lnTo>
                    <a:pt x="6629" y="6629"/>
                  </a:lnTo>
                  <a:lnTo>
                    <a:pt x="1778" y="13817"/>
                  </a:lnTo>
                  <a:lnTo>
                    <a:pt x="0" y="22606"/>
                  </a:lnTo>
                  <a:lnTo>
                    <a:pt x="0" y="302907"/>
                  </a:lnTo>
                  <a:lnTo>
                    <a:pt x="1778" y="311696"/>
                  </a:lnTo>
                  <a:lnTo>
                    <a:pt x="6629" y="318884"/>
                  </a:lnTo>
                  <a:lnTo>
                    <a:pt x="13817" y="323735"/>
                  </a:lnTo>
                  <a:lnTo>
                    <a:pt x="22606" y="325513"/>
                  </a:lnTo>
                  <a:lnTo>
                    <a:pt x="164807" y="325513"/>
                  </a:lnTo>
                  <a:lnTo>
                    <a:pt x="187413" y="302907"/>
                  </a:lnTo>
                  <a:lnTo>
                    <a:pt x="187413" y="268820"/>
                  </a:lnTo>
                  <a:lnTo>
                    <a:pt x="187413" y="251853"/>
                  </a:lnTo>
                  <a:lnTo>
                    <a:pt x="187413" y="55867"/>
                  </a:lnTo>
                  <a:lnTo>
                    <a:pt x="187413" y="38912"/>
                  </a:lnTo>
                  <a:lnTo>
                    <a:pt x="187413" y="22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5475" y="2664713"/>
              <a:ext cx="3430904" cy="575310"/>
            </a:xfrm>
            <a:custGeom>
              <a:avLst/>
              <a:gdLst/>
              <a:ahLst/>
              <a:cxnLst/>
              <a:rect l="l" t="t" r="r" b="b"/>
              <a:pathLst>
                <a:path w="3430904" h="575310">
                  <a:moveTo>
                    <a:pt x="344360" y="363029"/>
                  </a:moveTo>
                  <a:lnTo>
                    <a:pt x="318973" y="324764"/>
                  </a:lnTo>
                  <a:lnTo>
                    <a:pt x="312305" y="323418"/>
                  </a:lnTo>
                  <a:lnTo>
                    <a:pt x="312305" y="357797"/>
                  </a:lnTo>
                  <a:lnTo>
                    <a:pt x="312305" y="392976"/>
                  </a:lnTo>
                  <a:lnTo>
                    <a:pt x="32054" y="392976"/>
                  </a:lnTo>
                  <a:lnTo>
                    <a:pt x="32054" y="357797"/>
                  </a:lnTo>
                  <a:lnTo>
                    <a:pt x="36309" y="353542"/>
                  </a:lnTo>
                  <a:lnTo>
                    <a:pt x="308038" y="353542"/>
                  </a:lnTo>
                  <a:lnTo>
                    <a:pt x="312305" y="357797"/>
                  </a:lnTo>
                  <a:lnTo>
                    <a:pt x="312305" y="323418"/>
                  </a:lnTo>
                  <a:lnTo>
                    <a:pt x="302818" y="321487"/>
                  </a:lnTo>
                  <a:lnTo>
                    <a:pt x="41554" y="321487"/>
                  </a:lnTo>
                  <a:lnTo>
                    <a:pt x="25400" y="324764"/>
                  </a:lnTo>
                  <a:lnTo>
                    <a:pt x="12192" y="333679"/>
                  </a:lnTo>
                  <a:lnTo>
                    <a:pt x="3276" y="346887"/>
                  </a:lnTo>
                  <a:lnTo>
                    <a:pt x="0" y="363029"/>
                  </a:lnTo>
                  <a:lnTo>
                    <a:pt x="0" y="575284"/>
                  </a:lnTo>
                  <a:lnTo>
                    <a:pt x="32067" y="575284"/>
                  </a:lnTo>
                  <a:lnTo>
                    <a:pt x="32067" y="424141"/>
                  </a:lnTo>
                  <a:lnTo>
                    <a:pt x="312305" y="424141"/>
                  </a:lnTo>
                  <a:lnTo>
                    <a:pt x="312305" y="575284"/>
                  </a:lnTo>
                  <a:lnTo>
                    <a:pt x="344360" y="575284"/>
                  </a:lnTo>
                  <a:lnTo>
                    <a:pt x="344360" y="424141"/>
                  </a:lnTo>
                  <a:lnTo>
                    <a:pt x="344360" y="392976"/>
                  </a:lnTo>
                  <a:lnTo>
                    <a:pt x="344360" y="363029"/>
                  </a:lnTo>
                  <a:close/>
                </a:path>
                <a:path w="3430904" h="575310">
                  <a:moveTo>
                    <a:pt x="1383601" y="496684"/>
                  </a:moveTo>
                  <a:lnTo>
                    <a:pt x="1381950" y="488467"/>
                  </a:lnTo>
                  <a:lnTo>
                    <a:pt x="1377429" y="481749"/>
                  </a:lnTo>
                  <a:lnTo>
                    <a:pt x="1370711" y="477227"/>
                  </a:lnTo>
                  <a:lnTo>
                    <a:pt x="1362494" y="475564"/>
                  </a:lnTo>
                  <a:lnTo>
                    <a:pt x="1354277" y="477227"/>
                  </a:lnTo>
                  <a:lnTo>
                    <a:pt x="1347571" y="481749"/>
                  </a:lnTo>
                  <a:lnTo>
                    <a:pt x="1343050" y="488467"/>
                  </a:lnTo>
                  <a:lnTo>
                    <a:pt x="1341386" y="496684"/>
                  </a:lnTo>
                  <a:lnTo>
                    <a:pt x="1343050" y="504901"/>
                  </a:lnTo>
                  <a:lnTo>
                    <a:pt x="1347571" y="511606"/>
                  </a:lnTo>
                  <a:lnTo>
                    <a:pt x="1354277" y="516140"/>
                  </a:lnTo>
                  <a:lnTo>
                    <a:pt x="1362494" y="517791"/>
                  </a:lnTo>
                  <a:lnTo>
                    <a:pt x="1370711" y="516140"/>
                  </a:lnTo>
                  <a:lnTo>
                    <a:pt x="1377429" y="511606"/>
                  </a:lnTo>
                  <a:lnTo>
                    <a:pt x="1381950" y="504901"/>
                  </a:lnTo>
                  <a:lnTo>
                    <a:pt x="1383601" y="496684"/>
                  </a:lnTo>
                  <a:close/>
                </a:path>
                <a:path w="3430904" h="575310">
                  <a:moveTo>
                    <a:pt x="1523911" y="38950"/>
                  </a:moveTo>
                  <a:lnTo>
                    <a:pt x="1522107" y="30048"/>
                  </a:lnTo>
                  <a:lnTo>
                    <a:pt x="1520850" y="23812"/>
                  </a:lnTo>
                  <a:lnTo>
                    <a:pt x="1512493" y="11430"/>
                  </a:lnTo>
                  <a:lnTo>
                    <a:pt x="1500124" y="3073"/>
                  </a:lnTo>
                  <a:lnTo>
                    <a:pt x="1493862" y="1803"/>
                  </a:lnTo>
                  <a:lnTo>
                    <a:pt x="1493862" y="34036"/>
                  </a:lnTo>
                  <a:lnTo>
                    <a:pt x="1493862" y="67017"/>
                  </a:lnTo>
                  <a:lnTo>
                    <a:pt x="1493862" y="96240"/>
                  </a:lnTo>
                  <a:lnTo>
                    <a:pt x="1493862" y="433832"/>
                  </a:lnTo>
                  <a:lnTo>
                    <a:pt x="1493862" y="463042"/>
                  </a:lnTo>
                  <a:lnTo>
                    <a:pt x="1493862" y="526669"/>
                  </a:lnTo>
                  <a:lnTo>
                    <a:pt x="1489875" y="530656"/>
                  </a:lnTo>
                  <a:lnTo>
                    <a:pt x="1235125" y="530656"/>
                  </a:lnTo>
                  <a:lnTo>
                    <a:pt x="1231138" y="526669"/>
                  </a:lnTo>
                  <a:lnTo>
                    <a:pt x="1231138" y="463042"/>
                  </a:lnTo>
                  <a:lnTo>
                    <a:pt x="1493862" y="463042"/>
                  </a:lnTo>
                  <a:lnTo>
                    <a:pt x="1493862" y="433832"/>
                  </a:lnTo>
                  <a:lnTo>
                    <a:pt x="1231138" y="433832"/>
                  </a:lnTo>
                  <a:lnTo>
                    <a:pt x="1231138" y="96240"/>
                  </a:lnTo>
                  <a:lnTo>
                    <a:pt x="1493862" y="96240"/>
                  </a:lnTo>
                  <a:lnTo>
                    <a:pt x="1493862" y="67017"/>
                  </a:lnTo>
                  <a:lnTo>
                    <a:pt x="1231138" y="67017"/>
                  </a:lnTo>
                  <a:lnTo>
                    <a:pt x="1231138" y="34036"/>
                  </a:lnTo>
                  <a:lnTo>
                    <a:pt x="1235125" y="30048"/>
                  </a:lnTo>
                  <a:lnTo>
                    <a:pt x="1489875" y="30048"/>
                  </a:lnTo>
                  <a:lnTo>
                    <a:pt x="1493862" y="34036"/>
                  </a:lnTo>
                  <a:lnTo>
                    <a:pt x="1493862" y="1803"/>
                  </a:lnTo>
                  <a:lnTo>
                    <a:pt x="1484972" y="0"/>
                  </a:lnTo>
                  <a:lnTo>
                    <a:pt x="1240028" y="0"/>
                  </a:lnTo>
                  <a:lnTo>
                    <a:pt x="1224889" y="3073"/>
                  </a:lnTo>
                  <a:lnTo>
                    <a:pt x="1212507" y="11430"/>
                  </a:lnTo>
                  <a:lnTo>
                    <a:pt x="1204150" y="23812"/>
                  </a:lnTo>
                  <a:lnTo>
                    <a:pt x="1201089" y="38950"/>
                  </a:lnTo>
                  <a:lnTo>
                    <a:pt x="1201089" y="521766"/>
                  </a:lnTo>
                  <a:lnTo>
                    <a:pt x="1204150" y="536917"/>
                  </a:lnTo>
                  <a:lnTo>
                    <a:pt x="1212507" y="549300"/>
                  </a:lnTo>
                  <a:lnTo>
                    <a:pt x="1224889" y="557644"/>
                  </a:lnTo>
                  <a:lnTo>
                    <a:pt x="1240028" y="560705"/>
                  </a:lnTo>
                  <a:lnTo>
                    <a:pt x="1484960" y="560705"/>
                  </a:lnTo>
                  <a:lnTo>
                    <a:pt x="1500111" y="557644"/>
                  </a:lnTo>
                  <a:lnTo>
                    <a:pt x="1512493" y="549300"/>
                  </a:lnTo>
                  <a:lnTo>
                    <a:pt x="1520850" y="536917"/>
                  </a:lnTo>
                  <a:lnTo>
                    <a:pt x="1522107" y="530656"/>
                  </a:lnTo>
                  <a:lnTo>
                    <a:pt x="1523911" y="521766"/>
                  </a:lnTo>
                  <a:lnTo>
                    <a:pt x="1523911" y="463042"/>
                  </a:lnTo>
                  <a:lnTo>
                    <a:pt x="1523911" y="433832"/>
                  </a:lnTo>
                  <a:lnTo>
                    <a:pt x="1523911" y="96240"/>
                  </a:lnTo>
                  <a:lnTo>
                    <a:pt x="1523911" y="67017"/>
                  </a:lnTo>
                  <a:lnTo>
                    <a:pt x="1523911" y="38950"/>
                  </a:lnTo>
                  <a:close/>
                </a:path>
                <a:path w="3430904" h="575310">
                  <a:moveTo>
                    <a:pt x="2368143" y="428701"/>
                  </a:moveTo>
                  <a:lnTo>
                    <a:pt x="2360574" y="421132"/>
                  </a:lnTo>
                  <a:lnTo>
                    <a:pt x="2341930" y="421132"/>
                  </a:lnTo>
                  <a:lnTo>
                    <a:pt x="2334361" y="428701"/>
                  </a:lnTo>
                  <a:lnTo>
                    <a:pt x="2334361" y="447357"/>
                  </a:lnTo>
                  <a:lnTo>
                    <a:pt x="2341930" y="454914"/>
                  </a:lnTo>
                  <a:lnTo>
                    <a:pt x="2351252" y="454914"/>
                  </a:lnTo>
                  <a:lnTo>
                    <a:pt x="2360574" y="454914"/>
                  </a:lnTo>
                  <a:lnTo>
                    <a:pt x="2368143" y="447357"/>
                  </a:lnTo>
                  <a:lnTo>
                    <a:pt x="2368143" y="428701"/>
                  </a:lnTo>
                  <a:close/>
                </a:path>
                <a:path w="3430904" h="575310">
                  <a:moveTo>
                    <a:pt x="2480386" y="71843"/>
                  </a:moveTo>
                  <a:lnTo>
                    <a:pt x="2478938" y="64731"/>
                  </a:lnTo>
                  <a:lnTo>
                    <a:pt x="2477922" y="59728"/>
                  </a:lnTo>
                  <a:lnTo>
                    <a:pt x="2471242" y="49822"/>
                  </a:lnTo>
                  <a:lnTo>
                    <a:pt x="2461336" y="43141"/>
                  </a:lnTo>
                  <a:lnTo>
                    <a:pt x="2456345" y="42138"/>
                  </a:lnTo>
                  <a:lnTo>
                    <a:pt x="2456345" y="67919"/>
                  </a:lnTo>
                  <a:lnTo>
                    <a:pt x="2456345" y="94310"/>
                  </a:lnTo>
                  <a:lnTo>
                    <a:pt x="2456345" y="117690"/>
                  </a:lnTo>
                  <a:lnTo>
                    <a:pt x="2456345" y="387756"/>
                  </a:lnTo>
                  <a:lnTo>
                    <a:pt x="2456345" y="411124"/>
                  </a:lnTo>
                  <a:lnTo>
                    <a:pt x="2456345" y="462026"/>
                  </a:lnTo>
                  <a:lnTo>
                    <a:pt x="2453157" y="465213"/>
                  </a:lnTo>
                  <a:lnTo>
                    <a:pt x="2249360" y="465213"/>
                  </a:lnTo>
                  <a:lnTo>
                    <a:pt x="2246160" y="462026"/>
                  </a:lnTo>
                  <a:lnTo>
                    <a:pt x="2246160" y="411124"/>
                  </a:lnTo>
                  <a:lnTo>
                    <a:pt x="2456345" y="411124"/>
                  </a:lnTo>
                  <a:lnTo>
                    <a:pt x="2456345" y="387756"/>
                  </a:lnTo>
                  <a:lnTo>
                    <a:pt x="2246160" y="387756"/>
                  </a:lnTo>
                  <a:lnTo>
                    <a:pt x="2246160" y="117690"/>
                  </a:lnTo>
                  <a:lnTo>
                    <a:pt x="2456345" y="117690"/>
                  </a:lnTo>
                  <a:lnTo>
                    <a:pt x="2456345" y="94310"/>
                  </a:lnTo>
                  <a:lnTo>
                    <a:pt x="2246160" y="94310"/>
                  </a:lnTo>
                  <a:lnTo>
                    <a:pt x="2246160" y="67919"/>
                  </a:lnTo>
                  <a:lnTo>
                    <a:pt x="2249360" y="64731"/>
                  </a:lnTo>
                  <a:lnTo>
                    <a:pt x="2453144" y="64731"/>
                  </a:lnTo>
                  <a:lnTo>
                    <a:pt x="2456345" y="67919"/>
                  </a:lnTo>
                  <a:lnTo>
                    <a:pt x="2456345" y="42138"/>
                  </a:lnTo>
                  <a:lnTo>
                    <a:pt x="2449233" y="40690"/>
                  </a:lnTo>
                  <a:lnTo>
                    <a:pt x="2253284" y="40690"/>
                  </a:lnTo>
                  <a:lnTo>
                    <a:pt x="2241156" y="43141"/>
                  </a:lnTo>
                  <a:lnTo>
                    <a:pt x="2231250" y="49822"/>
                  </a:lnTo>
                  <a:lnTo>
                    <a:pt x="2224570" y="59728"/>
                  </a:lnTo>
                  <a:lnTo>
                    <a:pt x="2222119" y="71843"/>
                  </a:lnTo>
                  <a:lnTo>
                    <a:pt x="2222119" y="458101"/>
                  </a:lnTo>
                  <a:lnTo>
                    <a:pt x="2224570" y="470217"/>
                  </a:lnTo>
                  <a:lnTo>
                    <a:pt x="2231250" y="480123"/>
                  </a:lnTo>
                  <a:lnTo>
                    <a:pt x="2241156" y="486803"/>
                  </a:lnTo>
                  <a:lnTo>
                    <a:pt x="2253284" y="489254"/>
                  </a:lnTo>
                  <a:lnTo>
                    <a:pt x="2449220" y="489254"/>
                  </a:lnTo>
                  <a:lnTo>
                    <a:pt x="2461336" y="486803"/>
                  </a:lnTo>
                  <a:lnTo>
                    <a:pt x="2471242" y="480123"/>
                  </a:lnTo>
                  <a:lnTo>
                    <a:pt x="2477922" y="470217"/>
                  </a:lnTo>
                  <a:lnTo>
                    <a:pt x="2478938" y="465213"/>
                  </a:lnTo>
                  <a:lnTo>
                    <a:pt x="2480386" y="458101"/>
                  </a:lnTo>
                  <a:lnTo>
                    <a:pt x="2480386" y="411124"/>
                  </a:lnTo>
                  <a:lnTo>
                    <a:pt x="2480386" y="387756"/>
                  </a:lnTo>
                  <a:lnTo>
                    <a:pt x="2480386" y="117690"/>
                  </a:lnTo>
                  <a:lnTo>
                    <a:pt x="2480386" y="94310"/>
                  </a:lnTo>
                  <a:lnTo>
                    <a:pt x="2480386" y="71843"/>
                  </a:lnTo>
                  <a:close/>
                </a:path>
                <a:path w="3430904" h="575310">
                  <a:moveTo>
                    <a:pt x="3430473" y="197434"/>
                  </a:moveTo>
                  <a:lnTo>
                    <a:pt x="3405086" y="159156"/>
                  </a:lnTo>
                  <a:lnTo>
                    <a:pt x="3398418" y="157810"/>
                  </a:lnTo>
                  <a:lnTo>
                    <a:pt x="3398418" y="192201"/>
                  </a:lnTo>
                  <a:lnTo>
                    <a:pt x="3398418" y="227380"/>
                  </a:lnTo>
                  <a:lnTo>
                    <a:pt x="3118167" y="227380"/>
                  </a:lnTo>
                  <a:lnTo>
                    <a:pt x="3118167" y="192201"/>
                  </a:lnTo>
                  <a:lnTo>
                    <a:pt x="3122422" y="187947"/>
                  </a:lnTo>
                  <a:lnTo>
                    <a:pt x="3394151" y="187947"/>
                  </a:lnTo>
                  <a:lnTo>
                    <a:pt x="3398418" y="192201"/>
                  </a:lnTo>
                  <a:lnTo>
                    <a:pt x="3398418" y="157810"/>
                  </a:lnTo>
                  <a:lnTo>
                    <a:pt x="3388931" y="155892"/>
                  </a:lnTo>
                  <a:lnTo>
                    <a:pt x="3127667" y="155892"/>
                  </a:lnTo>
                  <a:lnTo>
                    <a:pt x="3111512" y="159156"/>
                  </a:lnTo>
                  <a:lnTo>
                    <a:pt x="3098292" y="168071"/>
                  </a:lnTo>
                  <a:lnTo>
                    <a:pt x="3089389" y="181279"/>
                  </a:lnTo>
                  <a:lnTo>
                    <a:pt x="3086112" y="197434"/>
                  </a:lnTo>
                  <a:lnTo>
                    <a:pt x="3086112" y="575284"/>
                  </a:lnTo>
                  <a:lnTo>
                    <a:pt x="3118180" y="575284"/>
                  </a:lnTo>
                  <a:lnTo>
                    <a:pt x="3118180" y="258546"/>
                  </a:lnTo>
                  <a:lnTo>
                    <a:pt x="3398418" y="258546"/>
                  </a:lnTo>
                  <a:lnTo>
                    <a:pt x="3398418" y="575284"/>
                  </a:lnTo>
                  <a:lnTo>
                    <a:pt x="3430473" y="575284"/>
                  </a:lnTo>
                  <a:lnTo>
                    <a:pt x="3430473" y="258546"/>
                  </a:lnTo>
                  <a:lnTo>
                    <a:pt x="3430473" y="227380"/>
                  </a:lnTo>
                  <a:lnTo>
                    <a:pt x="3430473" y="197434"/>
                  </a:lnTo>
                  <a:close/>
                </a:path>
              </a:pathLst>
            </a:custGeom>
            <a:solidFill>
              <a:srgbClr val="FAB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0A3A84-2430-DA2C-6113-D0049EF5BB73}"/>
              </a:ext>
            </a:extLst>
          </p:cNvPr>
          <p:cNvSpPr txBox="1"/>
          <p:nvPr/>
        </p:nvSpPr>
        <p:spPr>
          <a:xfrm>
            <a:off x="292100" y="2508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EE81F-80C6-12EF-53E0-FF64C11BAFBB}"/>
              </a:ext>
            </a:extLst>
          </p:cNvPr>
          <p:cNvSpPr txBox="1"/>
          <p:nvPr/>
        </p:nvSpPr>
        <p:spPr>
          <a:xfrm>
            <a:off x="292100" y="784225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</a:t>
            </a:r>
            <a:b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53975"/>
            <a:ext cx="5765800" cy="1355872"/>
          </a:xfrm>
          <a:custGeom>
            <a:avLst/>
            <a:gdLst/>
            <a:ahLst/>
            <a:cxnLst/>
            <a:rect l="l" t="t" r="r" b="b"/>
            <a:pathLst>
              <a:path w="5760085" h="1296035">
                <a:moveTo>
                  <a:pt x="5759996" y="0"/>
                </a:moveTo>
                <a:lnTo>
                  <a:pt x="0" y="0"/>
                </a:lnTo>
                <a:lnTo>
                  <a:pt x="0" y="1295996"/>
                </a:lnTo>
                <a:lnTo>
                  <a:pt x="5759996" y="1295996"/>
                </a:lnTo>
                <a:lnTo>
                  <a:pt x="5759996" y="0"/>
                </a:lnTo>
                <a:close/>
              </a:path>
            </a:pathLst>
          </a:custGeom>
          <a:solidFill>
            <a:srgbClr val="73A57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81924" y="403778"/>
            <a:ext cx="294830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50" b="1" spc="-114" dirty="0">
                <a:solidFill>
                  <a:srgbClr val="FFFFFF"/>
                </a:solidFill>
                <a:latin typeface="Bergen Mono Semi Bold"/>
                <a:cs typeface="Bergen Mono Semi Bold"/>
              </a:rPr>
              <a:t>Games</a:t>
            </a:r>
            <a:r>
              <a:rPr sz="3350" b="1" spc="-1605" dirty="0">
                <a:solidFill>
                  <a:srgbClr val="FFFFFF"/>
                </a:solidFill>
                <a:latin typeface="Bergen Mono Semi Bold"/>
                <a:cs typeface="Bergen Mono Semi Bold"/>
              </a:rPr>
              <a:t> </a:t>
            </a:r>
            <a:r>
              <a:rPr sz="3350" b="1" spc="-185" dirty="0">
                <a:solidFill>
                  <a:srgbClr val="FFFFFF"/>
                </a:solidFill>
                <a:latin typeface="Bergen Mono Semi Bold"/>
                <a:cs typeface="Bergen Mono Semi Bold"/>
              </a:rPr>
              <a:t>Edu:Day</a:t>
            </a:r>
            <a:endParaRPr sz="3350" dirty="0">
              <a:latin typeface="Bergen Mono Semi Bold"/>
              <a:cs typeface="Bergen Mono Semi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3188" y="897629"/>
            <a:ext cx="296227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Insight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Inspiration</a:t>
            </a:r>
            <a:r>
              <a:rPr sz="1100" spc="75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dirty="0">
                <a:solidFill>
                  <a:srgbClr val="FFFFFF"/>
                </a:solidFill>
                <a:latin typeface="Bergen Mono"/>
                <a:cs typeface="Bergen Mono"/>
              </a:rPr>
              <a:t>:</a:t>
            </a:r>
            <a:r>
              <a:rPr sz="1100" spc="80" dirty="0">
                <a:solidFill>
                  <a:srgbClr val="FFFFFF"/>
                </a:solidFill>
                <a:latin typeface="Bergen Mono"/>
                <a:cs typeface="Bergen Mono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Bergen Mono"/>
                <a:cs typeface="Bergen Mono"/>
              </a:rPr>
              <a:t>Networking</a:t>
            </a:r>
            <a:endParaRPr sz="1100" dirty="0">
              <a:latin typeface="Bergen Mono"/>
              <a:cs typeface="Bergen Mon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828" y="49263"/>
            <a:ext cx="5681980" cy="2359863"/>
            <a:chOff x="51828" y="49263"/>
            <a:chExt cx="5681980" cy="2359863"/>
          </a:xfrm>
        </p:grpSpPr>
        <p:sp>
          <p:nvSpPr>
            <p:cNvPr id="15" name="object 15"/>
            <p:cNvSpPr/>
            <p:nvPr/>
          </p:nvSpPr>
          <p:spPr>
            <a:xfrm>
              <a:off x="3872344" y="233546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16433" y="24307"/>
                  </a:moveTo>
                  <a:lnTo>
                    <a:pt x="1206" y="24307"/>
                  </a:lnTo>
                  <a:lnTo>
                    <a:pt x="1206" y="73215"/>
                  </a:lnTo>
                  <a:lnTo>
                    <a:pt x="16433" y="73215"/>
                  </a:lnTo>
                  <a:lnTo>
                    <a:pt x="16433" y="24307"/>
                  </a:lnTo>
                  <a:close/>
                </a:path>
                <a:path w="73660" h="73660">
                  <a:moveTo>
                    <a:pt x="17640" y="3949"/>
                  </a:moveTo>
                  <a:lnTo>
                    <a:pt x="13690" y="0"/>
                  </a:lnTo>
                  <a:lnTo>
                    <a:pt x="3937" y="0"/>
                  </a:lnTo>
                  <a:lnTo>
                    <a:pt x="0" y="3949"/>
                  </a:lnTo>
                  <a:lnTo>
                    <a:pt x="0" y="13677"/>
                  </a:lnTo>
                  <a:lnTo>
                    <a:pt x="3937" y="17627"/>
                  </a:lnTo>
                  <a:lnTo>
                    <a:pt x="13690" y="17627"/>
                  </a:lnTo>
                  <a:lnTo>
                    <a:pt x="17640" y="13677"/>
                  </a:lnTo>
                  <a:lnTo>
                    <a:pt x="17640" y="3949"/>
                  </a:lnTo>
                  <a:close/>
                </a:path>
                <a:path w="73660" h="73660">
                  <a:moveTo>
                    <a:pt x="73367" y="46405"/>
                  </a:moveTo>
                  <a:lnTo>
                    <a:pt x="72682" y="37211"/>
                  </a:lnTo>
                  <a:lnTo>
                    <a:pt x="70027" y="29819"/>
                  </a:lnTo>
                  <a:lnTo>
                    <a:pt x="64490" y="24892"/>
                  </a:lnTo>
                  <a:lnTo>
                    <a:pt x="55143" y="23114"/>
                  </a:lnTo>
                  <a:lnTo>
                    <a:pt x="47739" y="23114"/>
                  </a:lnTo>
                  <a:lnTo>
                    <a:pt x="42773" y="27165"/>
                  </a:lnTo>
                  <a:lnTo>
                    <a:pt x="40741" y="31013"/>
                  </a:lnTo>
                  <a:lnTo>
                    <a:pt x="40538" y="31013"/>
                  </a:lnTo>
                  <a:lnTo>
                    <a:pt x="40538" y="24320"/>
                  </a:lnTo>
                  <a:lnTo>
                    <a:pt x="25958" y="24320"/>
                  </a:lnTo>
                  <a:lnTo>
                    <a:pt x="25958" y="73228"/>
                  </a:lnTo>
                  <a:lnTo>
                    <a:pt x="41148" y="73228"/>
                  </a:lnTo>
                  <a:lnTo>
                    <a:pt x="41148" y="42659"/>
                  </a:lnTo>
                  <a:lnTo>
                    <a:pt x="42354" y="36487"/>
                  </a:lnTo>
                  <a:lnTo>
                    <a:pt x="58064" y="36487"/>
                  </a:lnTo>
                  <a:lnTo>
                    <a:pt x="58178" y="43776"/>
                  </a:lnTo>
                  <a:lnTo>
                    <a:pt x="58178" y="73228"/>
                  </a:lnTo>
                  <a:lnTo>
                    <a:pt x="73367" y="73228"/>
                  </a:lnTo>
                  <a:lnTo>
                    <a:pt x="73367" y="464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3188" y="506187"/>
              <a:ext cx="525780" cy="302260"/>
            </a:xfrm>
            <a:custGeom>
              <a:avLst/>
              <a:gdLst/>
              <a:ahLst/>
              <a:cxnLst/>
              <a:rect l="l" t="t" r="r" b="b"/>
              <a:pathLst>
                <a:path w="525780" h="302259">
                  <a:moveTo>
                    <a:pt x="263969" y="0"/>
                  </a:moveTo>
                  <a:lnTo>
                    <a:pt x="261543" y="0"/>
                  </a:lnTo>
                  <a:lnTo>
                    <a:pt x="3022" y="86169"/>
                  </a:lnTo>
                  <a:lnTo>
                    <a:pt x="0" y="90360"/>
                  </a:lnTo>
                  <a:lnTo>
                    <a:pt x="0" y="99783"/>
                  </a:lnTo>
                  <a:lnTo>
                    <a:pt x="3022" y="103962"/>
                  </a:lnTo>
                  <a:lnTo>
                    <a:pt x="111925" y="140258"/>
                  </a:lnTo>
                  <a:lnTo>
                    <a:pt x="111925" y="244284"/>
                  </a:lnTo>
                  <a:lnTo>
                    <a:pt x="124952" y="269231"/>
                  </a:lnTo>
                  <a:lnTo>
                    <a:pt x="159235" y="287253"/>
                  </a:lnTo>
                  <a:lnTo>
                    <a:pt x="207572" y="298185"/>
                  </a:lnTo>
                  <a:lnTo>
                    <a:pt x="262762" y="301866"/>
                  </a:lnTo>
                  <a:lnTo>
                    <a:pt x="317953" y="298185"/>
                  </a:lnTo>
                  <a:lnTo>
                    <a:pt x="366290" y="287253"/>
                  </a:lnTo>
                  <a:lnTo>
                    <a:pt x="380142" y="279971"/>
                  </a:lnTo>
                  <a:lnTo>
                    <a:pt x="262762" y="279971"/>
                  </a:lnTo>
                  <a:lnTo>
                    <a:pt x="207412" y="276099"/>
                  </a:lnTo>
                  <a:lnTo>
                    <a:pt x="166995" y="266671"/>
                  </a:lnTo>
                  <a:lnTo>
                    <a:pt x="142222" y="254971"/>
                  </a:lnTo>
                  <a:lnTo>
                    <a:pt x="133807" y="244284"/>
                  </a:lnTo>
                  <a:lnTo>
                    <a:pt x="133807" y="147561"/>
                  </a:lnTo>
                  <a:lnTo>
                    <a:pt x="203049" y="147561"/>
                  </a:lnTo>
                  <a:lnTo>
                    <a:pt x="45554" y="95072"/>
                  </a:lnTo>
                  <a:lnTo>
                    <a:pt x="262762" y="22669"/>
                  </a:lnTo>
                  <a:lnTo>
                    <a:pt x="331981" y="22669"/>
                  </a:lnTo>
                  <a:lnTo>
                    <a:pt x="263969" y="0"/>
                  </a:lnTo>
                  <a:close/>
                </a:path>
                <a:path w="525780" h="302259">
                  <a:moveTo>
                    <a:pt x="488213" y="122694"/>
                  </a:moveTo>
                  <a:lnTo>
                    <a:pt x="466318" y="122694"/>
                  </a:lnTo>
                  <a:lnTo>
                    <a:pt x="466318" y="190957"/>
                  </a:lnTo>
                  <a:lnTo>
                    <a:pt x="456183" y="207525"/>
                  </a:lnTo>
                  <a:lnTo>
                    <a:pt x="450576" y="230800"/>
                  </a:lnTo>
                  <a:lnTo>
                    <a:pt x="448180" y="254479"/>
                  </a:lnTo>
                  <a:lnTo>
                    <a:pt x="447833" y="266671"/>
                  </a:lnTo>
                  <a:lnTo>
                    <a:pt x="447739" y="272486"/>
                  </a:lnTo>
                  <a:lnTo>
                    <a:pt x="449645" y="279113"/>
                  </a:lnTo>
                  <a:lnTo>
                    <a:pt x="449732" y="279413"/>
                  </a:lnTo>
                  <a:lnTo>
                    <a:pt x="455626" y="284819"/>
                  </a:lnTo>
                  <a:lnTo>
                    <a:pt x="464943" y="288239"/>
                  </a:lnTo>
                  <a:lnTo>
                    <a:pt x="477265" y="289433"/>
                  </a:lnTo>
                  <a:lnTo>
                    <a:pt x="489590" y="288239"/>
                  </a:lnTo>
                  <a:lnTo>
                    <a:pt x="498911" y="284819"/>
                  </a:lnTo>
                  <a:lnTo>
                    <a:pt x="504810" y="279413"/>
                  </a:lnTo>
                  <a:lnTo>
                    <a:pt x="506805" y="272486"/>
                  </a:lnTo>
                  <a:lnTo>
                    <a:pt x="506734" y="267538"/>
                  </a:lnTo>
                  <a:lnTo>
                    <a:pt x="474065" y="267538"/>
                  </a:lnTo>
                  <a:lnTo>
                    <a:pt x="471462" y="267220"/>
                  </a:lnTo>
                  <a:lnTo>
                    <a:pt x="469847" y="266877"/>
                  </a:lnTo>
                  <a:lnTo>
                    <a:pt x="469605" y="266877"/>
                  </a:lnTo>
                  <a:lnTo>
                    <a:pt x="470524" y="249130"/>
                  </a:lnTo>
                  <a:lnTo>
                    <a:pt x="470534" y="248928"/>
                  </a:lnTo>
                  <a:lnTo>
                    <a:pt x="472355" y="233994"/>
                  </a:lnTo>
                  <a:lnTo>
                    <a:pt x="474717" y="222189"/>
                  </a:lnTo>
                  <a:lnTo>
                    <a:pt x="477265" y="213677"/>
                  </a:lnTo>
                  <a:lnTo>
                    <a:pt x="499833" y="213677"/>
                  </a:lnTo>
                  <a:lnTo>
                    <a:pt x="498350" y="207525"/>
                  </a:lnTo>
                  <a:lnTo>
                    <a:pt x="488213" y="190957"/>
                  </a:lnTo>
                  <a:lnTo>
                    <a:pt x="488213" y="122694"/>
                  </a:lnTo>
                  <a:close/>
                </a:path>
                <a:path w="525780" h="302259">
                  <a:moveTo>
                    <a:pt x="413600" y="147561"/>
                  </a:moveTo>
                  <a:lnTo>
                    <a:pt x="391706" y="147561"/>
                  </a:lnTo>
                  <a:lnTo>
                    <a:pt x="391706" y="244284"/>
                  </a:lnTo>
                  <a:lnTo>
                    <a:pt x="389810" y="248928"/>
                  </a:lnTo>
                  <a:lnTo>
                    <a:pt x="337706" y="272486"/>
                  </a:lnTo>
                  <a:lnTo>
                    <a:pt x="289395" y="279113"/>
                  </a:lnTo>
                  <a:lnTo>
                    <a:pt x="262762" y="279971"/>
                  </a:lnTo>
                  <a:lnTo>
                    <a:pt x="380142" y="279971"/>
                  </a:lnTo>
                  <a:lnTo>
                    <a:pt x="400573" y="269231"/>
                  </a:lnTo>
                  <a:lnTo>
                    <a:pt x="413600" y="244284"/>
                  </a:lnTo>
                  <a:lnTo>
                    <a:pt x="413600" y="147561"/>
                  </a:lnTo>
                  <a:close/>
                </a:path>
                <a:path w="525780" h="302259">
                  <a:moveTo>
                    <a:pt x="499833" y="213677"/>
                  </a:moveTo>
                  <a:lnTo>
                    <a:pt x="477265" y="213677"/>
                  </a:lnTo>
                  <a:lnTo>
                    <a:pt x="479814" y="222189"/>
                  </a:lnTo>
                  <a:lnTo>
                    <a:pt x="482176" y="233994"/>
                  </a:lnTo>
                  <a:lnTo>
                    <a:pt x="483997" y="248928"/>
                  </a:lnTo>
                  <a:lnTo>
                    <a:pt x="484916" y="266671"/>
                  </a:lnTo>
                  <a:lnTo>
                    <a:pt x="484926" y="266877"/>
                  </a:lnTo>
                  <a:lnTo>
                    <a:pt x="484684" y="266877"/>
                  </a:lnTo>
                  <a:lnTo>
                    <a:pt x="483069" y="267220"/>
                  </a:lnTo>
                  <a:lnTo>
                    <a:pt x="480466" y="267538"/>
                  </a:lnTo>
                  <a:lnTo>
                    <a:pt x="506734" y="267538"/>
                  </a:lnTo>
                  <a:lnTo>
                    <a:pt x="506376" y="254971"/>
                  </a:lnTo>
                  <a:lnTo>
                    <a:pt x="506362" y="254479"/>
                  </a:lnTo>
                  <a:lnTo>
                    <a:pt x="503961" y="230800"/>
                  </a:lnTo>
                  <a:lnTo>
                    <a:pt x="499833" y="213677"/>
                  </a:lnTo>
                  <a:close/>
                </a:path>
                <a:path w="525780" h="302259">
                  <a:moveTo>
                    <a:pt x="203049" y="147561"/>
                  </a:moveTo>
                  <a:lnTo>
                    <a:pt x="133807" y="147561"/>
                  </a:lnTo>
                  <a:lnTo>
                    <a:pt x="260426" y="189763"/>
                  </a:lnTo>
                  <a:lnTo>
                    <a:pt x="261594" y="189953"/>
                  </a:lnTo>
                  <a:lnTo>
                    <a:pt x="263931" y="189953"/>
                  </a:lnTo>
                  <a:lnTo>
                    <a:pt x="265099" y="189763"/>
                  </a:lnTo>
                  <a:lnTo>
                    <a:pt x="332003" y="167462"/>
                  </a:lnTo>
                  <a:lnTo>
                    <a:pt x="262762" y="167462"/>
                  </a:lnTo>
                  <a:lnTo>
                    <a:pt x="203049" y="147561"/>
                  </a:lnTo>
                  <a:close/>
                </a:path>
                <a:path w="525780" h="302259">
                  <a:moveTo>
                    <a:pt x="331981" y="22669"/>
                  </a:moveTo>
                  <a:lnTo>
                    <a:pt x="262762" y="22669"/>
                  </a:lnTo>
                  <a:lnTo>
                    <a:pt x="479958" y="95072"/>
                  </a:lnTo>
                  <a:lnTo>
                    <a:pt x="262762" y="167462"/>
                  </a:lnTo>
                  <a:lnTo>
                    <a:pt x="332003" y="167462"/>
                  </a:lnTo>
                  <a:lnTo>
                    <a:pt x="391706" y="147561"/>
                  </a:lnTo>
                  <a:lnTo>
                    <a:pt x="413600" y="147561"/>
                  </a:lnTo>
                  <a:lnTo>
                    <a:pt x="413600" y="140258"/>
                  </a:lnTo>
                  <a:lnTo>
                    <a:pt x="466318" y="122694"/>
                  </a:lnTo>
                  <a:lnTo>
                    <a:pt x="488213" y="122694"/>
                  </a:lnTo>
                  <a:lnTo>
                    <a:pt x="488213" y="115392"/>
                  </a:lnTo>
                  <a:lnTo>
                    <a:pt x="522503" y="103962"/>
                  </a:lnTo>
                  <a:lnTo>
                    <a:pt x="525513" y="99783"/>
                  </a:lnTo>
                  <a:lnTo>
                    <a:pt x="525513" y="90360"/>
                  </a:lnTo>
                  <a:lnTo>
                    <a:pt x="522503" y="86169"/>
                  </a:lnTo>
                  <a:lnTo>
                    <a:pt x="331981" y="22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828" y="49263"/>
              <a:ext cx="5681980" cy="1148715"/>
            </a:xfrm>
            <a:custGeom>
              <a:avLst/>
              <a:gdLst/>
              <a:ahLst/>
              <a:cxnLst/>
              <a:rect l="l" t="t" r="r" b="b"/>
              <a:pathLst>
                <a:path w="5681980" h="1148715">
                  <a:moveTo>
                    <a:pt x="667397" y="136436"/>
                  </a:moveTo>
                  <a:lnTo>
                    <a:pt x="663575" y="131127"/>
                  </a:lnTo>
                  <a:lnTo>
                    <a:pt x="615848" y="115227"/>
                  </a:lnTo>
                  <a:lnTo>
                    <a:pt x="615848" y="360629"/>
                  </a:lnTo>
                  <a:lnTo>
                    <a:pt x="615543" y="360629"/>
                  </a:lnTo>
                  <a:lnTo>
                    <a:pt x="613486" y="361048"/>
                  </a:lnTo>
                  <a:lnTo>
                    <a:pt x="610184" y="361467"/>
                  </a:lnTo>
                  <a:lnTo>
                    <a:pt x="602056" y="361467"/>
                  </a:lnTo>
                  <a:lnTo>
                    <a:pt x="598754" y="361048"/>
                  </a:lnTo>
                  <a:lnTo>
                    <a:pt x="596722" y="360629"/>
                  </a:lnTo>
                  <a:lnTo>
                    <a:pt x="596404" y="360629"/>
                  </a:lnTo>
                  <a:lnTo>
                    <a:pt x="597560" y="338099"/>
                  </a:lnTo>
                  <a:lnTo>
                    <a:pt x="597573" y="337832"/>
                  </a:lnTo>
                  <a:lnTo>
                    <a:pt x="599884" y="318871"/>
                  </a:lnTo>
                  <a:lnTo>
                    <a:pt x="602881" y="303872"/>
                  </a:lnTo>
                  <a:lnTo>
                    <a:pt x="606120" y="293065"/>
                  </a:lnTo>
                  <a:lnTo>
                    <a:pt x="609358" y="303872"/>
                  </a:lnTo>
                  <a:lnTo>
                    <a:pt x="612368" y="318871"/>
                  </a:lnTo>
                  <a:lnTo>
                    <a:pt x="614680" y="337832"/>
                  </a:lnTo>
                  <a:lnTo>
                    <a:pt x="615721" y="357987"/>
                  </a:lnTo>
                  <a:lnTo>
                    <a:pt x="615835" y="360375"/>
                  </a:lnTo>
                  <a:lnTo>
                    <a:pt x="615848" y="360629"/>
                  </a:lnTo>
                  <a:lnTo>
                    <a:pt x="615848" y="115227"/>
                  </a:lnTo>
                  <a:lnTo>
                    <a:pt x="609549" y="113118"/>
                  </a:lnTo>
                  <a:lnTo>
                    <a:pt x="609549" y="142417"/>
                  </a:lnTo>
                  <a:lnTo>
                    <a:pt x="497471" y="179781"/>
                  </a:lnTo>
                  <a:lnTo>
                    <a:pt x="497471" y="209092"/>
                  </a:lnTo>
                  <a:lnTo>
                    <a:pt x="497471" y="331939"/>
                  </a:lnTo>
                  <a:lnTo>
                    <a:pt x="495071" y="337832"/>
                  </a:lnTo>
                  <a:lnTo>
                    <a:pt x="454939" y="360629"/>
                  </a:lnTo>
                  <a:lnTo>
                    <a:pt x="399503" y="372960"/>
                  </a:lnTo>
                  <a:lnTo>
                    <a:pt x="333705" y="377253"/>
                  </a:lnTo>
                  <a:lnTo>
                    <a:pt x="263410" y="372338"/>
                  </a:lnTo>
                  <a:lnTo>
                    <a:pt x="212090" y="360375"/>
                  </a:lnTo>
                  <a:lnTo>
                    <a:pt x="180632" y="345516"/>
                  </a:lnTo>
                  <a:lnTo>
                    <a:pt x="169938" y="331939"/>
                  </a:lnTo>
                  <a:lnTo>
                    <a:pt x="169938" y="209092"/>
                  </a:lnTo>
                  <a:lnTo>
                    <a:pt x="330733" y="262686"/>
                  </a:lnTo>
                  <a:lnTo>
                    <a:pt x="332219" y="262928"/>
                  </a:lnTo>
                  <a:lnTo>
                    <a:pt x="335191" y="262928"/>
                  </a:lnTo>
                  <a:lnTo>
                    <a:pt x="336677" y="262686"/>
                  </a:lnTo>
                  <a:lnTo>
                    <a:pt x="421652" y="234365"/>
                  </a:lnTo>
                  <a:lnTo>
                    <a:pt x="497471" y="209092"/>
                  </a:lnTo>
                  <a:lnTo>
                    <a:pt x="497471" y="179781"/>
                  </a:lnTo>
                  <a:lnTo>
                    <a:pt x="333705" y="234365"/>
                  </a:lnTo>
                  <a:lnTo>
                    <a:pt x="257886" y="209092"/>
                  </a:lnTo>
                  <a:lnTo>
                    <a:pt x="57861" y="142417"/>
                  </a:lnTo>
                  <a:lnTo>
                    <a:pt x="333705" y="50482"/>
                  </a:lnTo>
                  <a:lnTo>
                    <a:pt x="609549" y="142417"/>
                  </a:lnTo>
                  <a:lnTo>
                    <a:pt x="609549" y="113118"/>
                  </a:lnTo>
                  <a:lnTo>
                    <a:pt x="421652" y="50482"/>
                  </a:lnTo>
                  <a:lnTo>
                    <a:pt x="335241" y="21678"/>
                  </a:lnTo>
                  <a:lnTo>
                    <a:pt x="332155" y="21678"/>
                  </a:lnTo>
                  <a:lnTo>
                    <a:pt x="3835" y="131127"/>
                  </a:lnTo>
                  <a:lnTo>
                    <a:pt x="0" y="136436"/>
                  </a:lnTo>
                  <a:lnTo>
                    <a:pt x="0" y="148399"/>
                  </a:lnTo>
                  <a:lnTo>
                    <a:pt x="3835" y="153720"/>
                  </a:lnTo>
                  <a:lnTo>
                    <a:pt x="142138" y="199821"/>
                  </a:lnTo>
                  <a:lnTo>
                    <a:pt x="142138" y="331939"/>
                  </a:lnTo>
                  <a:lnTo>
                    <a:pt x="182156" y="378421"/>
                  </a:lnTo>
                  <a:lnTo>
                    <a:pt x="225145" y="393153"/>
                  </a:lnTo>
                  <a:lnTo>
                    <a:pt x="277228" y="402069"/>
                  </a:lnTo>
                  <a:lnTo>
                    <a:pt x="333705" y="405053"/>
                  </a:lnTo>
                  <a:lnTo>
                    <a:pt x="390182" y="402069"/>
                  </a:lnTo>
                  <a:lnTo>
                    <a:pt x="442264" y="393153"/>
                  </a:lnTo>
                  <a:lnTo>
                    <a:pt x="485254" y="378421"/>
                  </a:lnTo>
                  <a:lnTo>
                    <a:pt x="486918" y="377253"/>
                  </a:lnTo>
                  <a:lnTo>
                    <a:pt x="514489" y="357987"/>
                  </a:lnTo>
                  <a:lnTo>
                    <a:pt x="525272" y="331939"/>
                  </a:lnTo>
                  <a:lnTo>
                    <a:pt x="525272" y="209092"/>
                  </a:lnTo>
                  <a:lnTo>
                    <a:pt x="525272" y="199821"/>
                  </a:lnTo>
                  <a:lnTo>
                    <a:pt x="592226" y="177507"/>
                  </a:lnTo>
                  <a:lnTo>
                    <a:pt x="592226" y="264210"/>
                  </a:lnTo>
                  <a:lnTo>
                    <a:pt x="579361" y="285254"/>
                  </a:lnTo>
                  <a:lnTo>
                    <a:pt x="572236" y="314807"/>
                  </a:lnTo>
                  <a:lnTo>
                    <a:pt x="569188" y="344881"/>
                  </a:lnTo>
                  <a:lnTo>
                    <a:pt x="568807" y="357987"/>
                  </a:lnTo>
                  <a:lnTo>
                    <a:pt x="568744" y="360375"/>
                  </a:lnTo>
                  <a:lnTo>
                    <a:pt x="568629" y="367753"/>
                  </a:lnTo>
                  <a:lnTo>
                    <a:pt x="571042" y="376174"/>
                  </a:lnTo>
                  <a:lnTo>
                    <a:pt x="571157" y="376555"/>
                  </a:lnTo>
                  <a:lnTo>
                    <a:pt x="578637" y="383413"/>
                  </a:lnTo>
                  <a:lnTo>
                    <a:pt x="590473" y="387756"/>
                  </a:lnTo>
                  <a:lnTo>
                    <a:pt x="606120" y="389267"/>
                  </a:lnTo>
                  <a:lnTo>
                    <a:pt x="621779" y="387756"/>
                  </a:lnTo>
                  <a:lnTo>
                    <a:pt x="633615" y="383413"/>
                  </a:lnTo>
                  <a:lnTo>
                    <a:pt x="641096" y="376555"/>
                  </a:lnTo>
                  <a:lnTo>
                    <a:pt x="643636" y="367753"/>
                  </a:lnTo>
                  <a:lnTo>
                    <a:pt x="643712" y="367461"/>
                  </a:lnTo>
                  <a:lnTo>
                    <a:pt x="643547" y="361467"/>
                  </a:lnTo>
                  <a:lnTo>
                    <a:pt x="643089" y="345516"/>
                  </a:lnTo>
                  <a:lnTo>
                    <a:pt x="643077" y="344881"/>
                  </a:lnTo>
                  <a:lnTo>
                    <a:pt x="640029" y="314807"/>
                  </a:lnTo>
                  <a:lnTo>
                    <a:pt x="634784" y="293065"/>
                  </a:lnTo>
                  <a:lnTo>
                    <a:pt x="632904" y="285254"/>
                  </a:lnTo>
                  <a:lnTo>
                    <a:pt x="620026" y="264210"/>
                  </a:lnTo>
                  <a:lnTo>
                    <a:pt x="620026" y="177507"/>
                  </a:lnTo>
                  <a:lnTo>
                    <a:pt x="620026" y="168236"/>
                  </a:lnTo>
                  <a:lnTo>
                    <a:pt x="663575" y="153720"/>
                  </a:lnTo>
                  <a:lnTo>
                    <a:pt x="667397" y="148399"/>
                  </a:lnTo>
                  <a:lnTo>
                    <a:pt x="667397" y="136436"/>
                  </a:lnTo>
                  <a:close/>
                </a:path>
                <a:path w="5681980" h="1148715">
                  <a:moveTo>
                    <a:pt x="1029563" y="843572"/>
                  </a:moveTo>
                  <a:lnTo>
                    <a:pt x="1025740" y="838263"/>
                  </a:lnTo>
                  <a:lnTo>
                    <a:pt x="978014" y="822363"/>
                  </a:lnTo>
                  <a:lnTo>
                    <a:pt x="978014" y="1067765"/>
                  </a:lnTo>
                  <a:lnTo>
                    <a:pt x="977696" y="1067765"/>
                  </a:lnTo>
                  <a:lnTo>
                    <a:pt x="975652" y="1068184"/>
                  </a:lnTo>
                  <a:lnTo>
                    <a:pt x="972350" y="1068603"/>
                  </a:lnTo>
                  <a:lnTo>
                    <a:pt x="964222" y="1068603"/>
                  </a:lnTo>
                  <a:lnTo>
                    <a:pt x="960920" y="1068184"/>
                  </a:lnTo>
                  <a:lnTo>
                    <a:pt x="958875" y="1067765"/>
                  </a:lnTo>
                  <a:lnTo>
                    <a:pt x="958557" y="1067765"/>
                  </a:lnTo>
                  <a:lnTo>
                    <a:pt x="959726" y="1045222"/>
                  </a:lnTo>
                  <a:lnTo>
                    <a:pt x="959739" y="1044968"/>
                  </a:lnTo>
                  <a:lnTo>
                    <a:pt x="962037" y="1026007"/>
                  </a:lnTo>
                  <a:lnTo>
                    <a:pt x="965047" y="1011008"/>
                  </a:lnTo>
                  <a:lnTo>
                    <a:pt x="968286" y="1000201"/>
                  </a:lnTo>
                  <a:lnTo>
                    <a:pt x="971524" y="1011008"/>
                  </a:lnTo>
                  <a:lnTo>
                    <a:pt x="974521" y="1026007"/>
                  </a:lnTo>
                  <a:lnTo>
                    <a:pt x="976833" y="1044968"/>
                  </a:lnTo>
                  <a:lnTo>
                    <a:pt x="977874" y="1065123"/>
                  </a:lnTo>
                  <a:lnTo>
                    <a:pt x="978001" y="1067498"/>
                  </a:lnTo>
                  <a:lnTo>
                    <a:pt x="978014" y="1067765"/>
                  </a:lnTo>
                  <a:lnTo>
                    <a:pt x="978014" y="822363"/>
                  </a:lnTo>
                  <a:lnTo>
                    <a:pt x="971715" y="820254"/>
                  </a:lnTo>
                  <a:lnTo>
                    <a:pt x="971715" y="849553"/>
                  </a:lnTo>
                  <a:lnTo>
                    <a:pt x="859637" y="886917"/>
                  </a:lnTo>
                  <a:lnTo>
                    <a:pt x="859637" y="916228"/>
                  </a:lnTo>
                  <a:lnTo>
                    <a:pt x="859637" y="1039075"/>
                  </a:lnTo>
                  <a:lnTo>
                    <a:pt x="857224" y="1044968"/>
                  </a:lnTo>
                  <a:lnTo>
                    <a:pt x="817105" y="1067765"/>
                  </a:lnTo>
                  <a:lnTo>
                    <a:pt x="761669" y="1080096"/>
                  </a:lnTo>
                  <a:lnTo>
                    <a:pt x="695871" y="1084389"/>
                  </a:lnTo>
                  <a:lnTo>
                    <a:pt x="625576" y="1079474"/>
                  </a:lnTo>
                  <a:lnTo>
                    <a:pt x="574243" y="1067498"/>
                  </a:lnTo>
                  <a:lnTo>
                    <a:pt x="542785" y="1052652"/>
                  </a:lnTo>
                  <a:lnTo>
                    <a:pt x="532104" y="1039075"/>
                  </a:lnTo>
                  <a:lnTo>
                    <a:pt x="532104" y="916228"/>
                  </a:lnTo>
                  <a:lnTo>
                    <a:pt x="692899" y="969822"/>
                  </a:lnTo>
                  <a:lnTo>
                    <a:pt x="694385" y="970064"/>
                  </a:lnTo>
                  <a:lnTo>
                    <a:pt x="697357" y="970064"/>
                  </a:lnTo>
                  <a:lnTo>
                    <a:pt x="698842" y="969822"/>
                  </a:lnTo>
                  <a:lnTo>
                    <a:pt x="783805" y="941501"/>
                  </a:lnTo>
                  <a:lnTo>
                    <a:pt x="859637" y="916228"/>
                  </a:lnTo>
                  <a:lnTo>
                    <a:pt x="859637" y="886917"/>
                  </a:lnTo>
                  <a:lnTo>
                    <a:pt x="695871" y="941501"/>
                  </a:lnTo>
                  <a:lnTo>
                    <a:pt x="620052" y="916228"/>
                  </a:lnTo>
                  <a:lnTo>
                    <a:pt x="420027" y="849553"/>
                  </a:lnTo>
                  <a:lnTo>
                    <a:pt x="695871" y="757618"/>
                  </a:lnTo>
                  <a:lnTo>
                    <a:pt x="971715" y="849553"/>
                  </a:lnTo>
                  <a:lnTo>
                    <a:pt x="971715" y="820254"/>
                  </a:lnTo>
                  <a:lnTo>
                    <a:pt x="783805" y="757618"/>
                  </a:lnTo>
                  <a:lnTo>
                    <a:pt x="697407" y="728814"/>
                  </a:lnTo>
                  <a:lnTo>
                    <a:pt x="694321" y="728814"/>
                  </a:lnTo>
                  <a:lnTo>
                    <a:pt x="366001" y="838263"/>
                  </a:lnTo>
                  <a:lnTo>
                    <a:pt x="362165" y="843572"/>
                  </a:lnTo>
                  <a:lnTo>
                    <a:pt x="362165" y="855535"/>
                  </a:lnTo>
                  <a:lnTo>
                    <a:pt x="366001" y="860856"/>
                  </a:lnTo>
                  <a:lnTo>
                    <a:pt x="504304" y="906957"/>
                  </a:lnTo>
                  <a:lnTo>
                    <a:pt x="504304" y="1039075"/>
                  </a:lnTo>
                  <a:lnTo>
                    <a:pt x="544309" y="1085557"/>
                  </a:lnTo>
                  <a:lnTo>
                    <a:pt x="587311" y="1100277"/>
                  </a:lnTo>
                  <a:lnTo>
                    <a:pt x="639394" y="1109192"/>
                  </a:lnTo>
                  <a:lnTo>
                    <a:pt x="695871" y="1112189"/>
                  </a:lnTo>
                  <a:lnTo>
                    <a:pt x="752348" y="1109192"/>
                  </a:lnTo>
                  <a:lnTo>
                    <a:pt x="804430" y="1100277"/>
                  </a:lnTo>
                  <a:lnTo>
                    <a:pt x="847420" y="1085557"/>
                  </a:lnTo>
                  <a:lnTo>
                    <a:pt x="849083" y="1084389"/>
                  </a:lnTo>
                  <a:lnTo>
                    <a:pt x="876655" y="1065123"/>
                  </a:lnTo>
                  <a:lnTo>
                    <a:pt x="887437" y="1039075"/>
                  </a:lnTo>
                  <a:lnTo>
                    <a:pt x="887437" y="916228"/>
                  </a:lnTo>
                  <a:lnTo>
                    <a:pt x="887437" y="906957"/>
                  </a:lnTo>
                  <a:lnTo>
                    <a:pt x="954392" y="884643"/>
                  </a:lnTo>
                  <a:lnTo>
                    <a:pt x="954392" y="971346"/>
                  </a:lnTo>
                  <a:lnTo>
                    <a:pt x="941514" y="992390"/>
                  </a:lnTo>
                  <a:lnTo>
                    <a:pt x="934389" y="1021943"/>
                  </a:lnTo>
                  <a:lnTo>
                    <a:pt x="931341" y="1052017"/>
                  </a:lnTo>
                  <a:lnTo>
                    <a:pt x="930973" y="1065123"/>
                  </a:lnTo>
                  <a:lnTo>
                    <a:pt x="930910" y="1067498"/>
                  </a:lnTo>
                  <a:lnTo>
                    <a:pt x="930783" y="1074889"/>
                  </a:lnTo>
                  <a:lnTo>
                    <a:pt x="933208" y="1083297"/>
                  </a:lnTo>
                  <a:lnTo>
                    <a:pt x="933310" y="1083678"/>
                  </a:lnTo>
                  <a:lnTo>
                    <a:pt x="940803" y="1090549"/>
                  </a:lnTo>
                  <a:lnTo>
                    <a:pt x="952627" y="1094892"/>
                  </a:lnTo>
                  <a:lnTo>
                    <a:pt x="968286" y="1096403"/>
                  </a:lnTo>
                  <a:lnTo>
                    <a:pt x="983945" y="1094892"/>
                  </a:lnTo>
                  <a:lnTo>
                    <a:pt x="995768" y="1090549"/>
                  </a:lnTo>
                  <a:lnTo>
                    <a:pt x="1003261" y="1083678"/>
                  </a:lnTo>
                  <a:lnTo>
                    <a:pt x="1005789" y="1074889"/>
                  </a:lnTo>
                  <a:lnTo>
                    <a:pt x="1005878" y="1074597"/>
                  </a:lnTo>
                  <a:lnTo>
                    <a:pt x="1005700" y="1068603"/>
                  </a:lnTo>
                  <a:lnTo>
                    <a:pt x="1005243" y="1052652"/>
                  </a:lnTo>
                  <a:lnTo>
                    <a:pt x="1005230" y="1052017"/>
                  </a:lnTo>
                  <a:lnTo>
                    <a:pt x="1002182" y="1021943"/>
                  </a:lnTo>
                  <a:lnTo>
                    <a:pt x="996950" y="1000201"/>
                  </a:lnTo>
                  <a:lnTo>
                    <a:pt x="995057" y="992390"/>
                  </a:lnTo>
                  <a:lnTo>
                    <a:pt x="982192" y="971346"/>
                  </a:lnTo>
                  <a:lnTo>
                    <a:pt x="982192" y="884643"/>
                  </a:lnTo>
                  <a:lnTo>
                    <a:pt x="982192" y="875372"/>
                  </a:lnTo>
                  <a:lnTo>
                    <a:pt x="1025740" y="860856"/>
                  </a:lnTo>
                  <a:lnTo>
                    <a:pt x="1029563" y="855535"/>
                  </a:lnTo>
                  <a:lnTo>
                    <a:pt x="1029563" y="843572"/>
                  </a:lnTo>
                  <a:close/>
                </a:path>
                <a:path w="5681980" h="1148715">
                  <a:moveTo>
                    <a:pt x="4755566" y="114757"/>
                  </a:moveTo>
                  <a:lnTo>
                    <a:pt x="4751743" y="109448"/>
                  </a:lnTo>
                  <a:lnTo>
                    <a:pt x="4704016" y="93548"/>
                  </a:lnTo>
                  <a:lnTo>
                    <a:pt x="4704016" y="338950"/>
                  </a:lnTo>
                  <a:lnTo>
                    <a:pt x="4703699" y="338950"/>
                  </a:lnTo>
                  <a:lnTo>
                    <a:pt x="4701654" y="339369"/>
                  </a:lnTo>
                  <a:lnTo>
                    <a:pt x="4698352" y="339788"/>
                  </a:lnTo>
                  <a:lnTo>
                    <a:pt x="4690224" y="339788"/>
                  </a:lnTo>
                  <a:lnTo>
                    <a:pt x="4686922" y="339369"/>
                  </a:lnTo>
                  <a:lnTo>
                    <a:pt x="4684877" y="338950"/>
                  </a:lnTo>
                  <a:lnTo>
                    <a:pt x="4684560" y="338950"/>
                  </a:lnTo>
                  <a:lnTo>
                    <a:pt x="4685716" y="316407"/>
                  </a:lnTo>
                  <a:lnTo>
                    <a:pt x="4685728" y="316153"/>
                  </a:lnTo>
                  <a:lnTo>
                    <a:pt x="4688040" y="297180"/>
                  </a:lnTo>
                  <a:lnTo>
                    <a:pt x="4691037" y="282194"/>
                  </a:lnTo>
                  <a:lnTo>
                    <a:pt x="4694288" y="271386"/>
                  </a:lnTo>
                  <a:lnTo>
                    <a:pt x="4697527" y="282194"/>
                  </a:lnTo>
                  <a:lnTo>
                    <a:pt x="4700524" y="297180"/>
                  </a:lnTo>
                  <a:lnTo>
                    <a:pt x="4702835" y="316153"/>
                  </a:lnTo>
                  <a:lnTo>
                    <a:pt x="4703877" y="336296"/>
                  </a:lnTo>
                  <a:lnTo>
                    <a:pt x="4704004" y="338683"/>
                  </a:lnTo>
                  <a:lnTo>
                    <a:pt x="4704016" y="338950"/>
                  </a:lnTo>
                  <a:lnTo>
                    <a:pt x="4704016" y="93548"/>
                  </a:lnTo>
                  <a:lnTo>
                    <a:pt x="4697717" y="91440"/>
                  </a:lnTo>
                  <a:lnTo>
                    <a:pt x="4697717" y="120738"/>
                  </a:lnTo>
                  <a:lnTo>
                    <a:pt x="4585640" y="158102"/>
                  </a:lnTo>
                  <a:lnTo>
                    <a:pt x="4585640" y="187413"/>
                  </a:lnTo>
                  <a:lnTo>
                    <a:pt x="4585640" y="310261"/>
                  </a:lnTo>
                  <a:lnTo>
                    <a:pt x="4583227" y="316153"/>
                  </a:lnTo>
                  <a:lnTo>
                    <a:pt x="4543107" y="338950"/>
                  </a:lnTo>
                  <a:lnTo>
                    <a:pt x="4487672" y="351282"/>
                  </a:lnTo>
                  <a:lnTo>
                    <a:pt x="4421873" y="355574"/>
                  </a:lnTo>
                  <a:lnTo>
                    <a:pt x="4351579" y="350659"/>
                  </a:lnTo>
                  <a:lnTo>
                    <a:pt x="4300245" y="338683"/>
                  </a:lnTo>
                  <a:lnTo>
                    <a:pt x="4268787" y="323824"/>
                  </a:lnTo>
                  <a:lnTo>
                    <a:pt x="4258107" y="310261"/>
                  </a:lnTo>
                  <a:lnTo>
                    <a:pt x="4258107" y="187413"/>
                  </a:lnTo>
                  <a:lnTo>
                    <a:pt x="4418901" y="241007"/>
                  </a:lnTo>
                  <a:lnTo>
                    <a:pt x="4420387" y="241249"/>
                  </a:lnTo>
                  <a:lnTo>
                    <a:pt x="4423359" y="241249"/>
                  </a:lnTo>
                  <a:lnTo>
                    <a:pt x="4424845" y="241007"/>
                  </a:lnTo>
                  <a:lnTo>
                    <a:pt x="4509808" y="212686"/>
                  </a:lnTo>
                  <a:lnTo>
                    <a:pt x="4585640" y="187413"/>
                  </a:lnTo>
                  <a:lnTo>
                    <a:pt x="4585640" y="158102"/>
                  </a:lnTo>
                  <a:lnTo>
                    <a:pt x="4421873" y="212686"/>
                  </a:lnTo>
                  <a:lnTo>
                    <a:pt x="4346054" y="187413"/>
                  </a:lnTo>
                  <a:lnTo>
                    <a:pt x="4146029" y="120738"/>
                  </a:lnTo>
                  <a:lnTo>
                    <a:pt x="4421873" y="28803"/>
                  </a:lnTo>
                  <a:lnTo>
                    <a:pt x="4697717" y="120738"/>
                  </a:lnTo>
                  <a:lnTo>
                    <a:pt x="4697717" y="91440"/>
                  </a:lnTo>
                  <a:lnTo>
                    <a:pt x="4509808" y="28803"/>
                  </a:lnTo>
                  <a:lnTo>
                    <a:pt x="4423410" y="0"/>
                  </a:lnTo>
                  <a:lnTo>
                    <a:pt x="4420324" y="0"/>
                  </a:lnTo>
                  <a:lnTo>
                    <a:pt x="4092003" y="109448"/>
                  </a:lnTo>
                  <a:lnTo>
                    <a:pt x="4088168" y="114757"/>
                  </a:lnTo>
                  <a:lnTo>
                    <a:pt x="4088168" y="126720"/>
                  </a:lnTo>
                  <a:lnTo>
                    <a:pt x="4092003" y="132041"/>
                  </a:lnTo>
                  <a:lnTo>
                    <a:pt x="4230306" y="178142"/>
                  </a:lnTo>
                  <a:lnTo>
                    <a:pt x="4230306" y="310261"/>
                  </a:lnTo>
                  <a:lnTo>
                    <a:pt x="4270311" y="356730"/>
                  </a:lnTo>
                  <a:lnTo>
                    <a:pt x="4313313" y="371462"/>
                  </a:lnTo>
                  <a:lnTo>
                    <a:pt x="4365383" y="380377"/>
                  </a:lnTo>
                  <a:lnTo>
                    <a:pt x="4421873" y="383374"/>
                  </a:lnTo>
                  <a:lnTo>
                    <a:pt x="4478350" y="380377"/>
                  </a:lnTo>
                  <a:lnTo>
                    <a:pt x="4530420" y="371462"/>
                  </a:lnTo>
                  <a:lnTo>
                    <a:pt x="4573422" y="356730"/>
                  </a:lnTo>
                  <a:lnTo>
                    <a:pt x="4613440" y="310261"/>
                  </a:lnTo>
                  <a:lnTo>
                    <a:pt x="4613440" y="187413"/>
                  </a:lnTo>
                  <a:lnTo>
                    <a:pt x="4613440" y="178142"/>
                  </a:lnTo>
                  <a:lnTo>
                    <a:pt x="4680394" y="155829"/>
                  </a:lnTo>
                  <a:lnTo>
                    <a:pt x="4680394" y="242531"/>
                  </a:lnTo>
                  <a:lnTo>
                    <a:pt x="4667516" y="263563"/>
                  </a:lnTo>
                  <a:lnTo>
                    <a:pt x="4660392" y="293128"/>
                  </a:lnTo>
                  <a:lnTo>
                    <a:pt x="4657344" y="323202"/>
                  </a:lnTo>
                  <a:lnTo>
                    <a:pt x="4656975" y="336296"/>
                  </a:lnTo>
                  <a:lnTo>
                    <a:pt x="4656899" y="338683"/>
                  </a:lnTo>
                  <a:lnTo>
                    <a:pt x="4656785" y="346062"/>
                  </a:lnTo>
                  <a:lnTo>
                    <a:pt x="4659211" y="354482"/>
                  </a:lnTo>
                  <a:lnTo>
                    <a:pt x="4659312" y="354863"/>
                  </a:lnTo>
                  <a:lnTo>
                    <a:pt x="4666805" y="361734"/>
                  </a:lnTo>
                  <a:lnTo>
                    <a:pt x="4678629" y="366077"/>
                  </a:lnTo>
                  <a:lnTo>
                    <a:pt x="4694288" y="367588"/>
                  </a:lnTo>
                  <a:lnTo>
                    <a:pt x="4709934" y="366077"/>
                  </a:lnTo>
                  <a:lnTo>
                    <a:pt x="4721771" y="361734"/>
                  </a:lnTo>
                  <a:lnTo>
                    <a:pt x="4729264" y="354863"/>
                  </a:lnTo>
                  <a:lnTo>
                    <a:pt x="4731791" y="346062"/>
                  </a:lnTo>
                  <a:lnTo>
                    <a:pt x="4731880" y="345782"/>
                  </a:lnTo>
                  <a:lnTo>
                    <a:pt x="4731702" y="339788"/>
                  </a:lnTo>
                  <a:lnTo>
                    <a:pt x="4731245" y="323824"/>
                  </a:lnTo>
                  <a:lnTo>
                    <a:pt x="4731232" y="323202"/>
                  </a:lnTo>
                  <a:lnTo>
                    <a:pt x="4728184" y="293128"/>
                  </a:lnTo>
                  <a:lnTo>
                    <a:pt x="4722952" y="271386"/>
                  </a:lnTo>
                  <a:lnTo>
                    <a:pt x="4721060" y="263563"/>
                  </a:lnTo>
                  <a:lnTo>
                    <a:pt x="4708195" y="242531"/>
                  </a:lnTo>
                  <a:lnTo>
                    <a:pt x="4708195" y="155829"/>
                  </a:lnTo>
                  <a:lnTo>
                    <a:pt x="4708195" y="146558"/>
                  </a:lnTo>
                  <a:lnTo>
                    <a:pt x="4751743" y="132041"/>
                  </a:lnTo>
                  <a:lnTo>
                    <a:pt x="4755566" y="126720"/>
                  </a:lnTo>
                  <a:lnTo>
                    <a:pt x="4755566" y="114757"/>
                  </a:lnTo>
                  <a:close/>
                </a:path>
                <a:path w="5681980" h="1148715">
                  <a:moveTo>
                    <a:pt x="5419395" y="879576"/>
                  </a:moveTo>
                  <a:lnTo>
                    <a:pt x="5415572" y="874268"/>
                  </a:lnTo>
                  <a:lnTo>
                    <a:pt x="5367858" y="858367"/>
                  </a:lnTo>
                  <a:lnTo>
                    <a:pt x="5367858" y="1103769"/>
                  </a:lnTo>
                  <a:lnTo>
                    <a:pt x="5367540" y="1103769"/>
                  </a:lnTo>
                  <a:lnTo>
                    <a:pt x="5365483" y="1104188"/>
                  </a:lnTo>
                  <a:lnTo>
                    <a:pt x="5362181" y="1104607"/>
                  </a:lnTo>
                  <a:lnTo>
                    <a:pt x="5354053" y="1104607"/>
                  </a:lnTo>
                  <a:lnTo>
                    <a:pt x="5350751" y="1104188"/>
                  </a:lnTo>
                  <a:lnTo>
                    <a:pt x="5348719" y="1103769"/>
                  </a:lnTo>
                  <a:lnTo>
                    <a:pt x="5348402" y="1103769"/>
                  </a:lnTo>
                  <a:lnTo>
                    <a:pt x="5349557" y="1081227"/>
                  </a:lnTo>
                  <a:lnTo>
                    <a:pt x="5349570" y="1080973"/>
                  </a:lnTo>
                  <a:lnTo>
                    <a:pt x="5351881" y="1061999"/>
                  </a:lnTo>
                  <a:lnTo>
                    <a:pt x="5354879" y="1047013"/>
                  </a:lnTo>
                  <a:lnTo>
                    <a:pt x="5358117" y="1036205"/>
                  </a:lnTo>
                  <a:lnTo>
                    <a:pt x="5361368" y="1047013"/>
                  </a:lnTo>
                  <a:lnTo>
                    <a:pt x="5364365" y="1061999"/>
                  </a:lnTo>
                  <a:lnTo>
                    <a:pt x="5366677" y="1080973"/>
                  </a:lnTo>
                  <a:lnTo>
                    <a:pt x="5367718" y="1101115"/>
                  </a:lnTo>
                  <a:lnTo>
                    <a:pt x="5367845" y="1103503"/>
                  </a:lnTo>
                  <a:lnTo>
                    <a:pt x="5367858" y="1103769"/>
                  </a:lnTo>
                  <a:lnTo>
                    <a:pt x="5367858" y="858367"/>
                  </a:lnTo>
                  <a:lnTo>
                    <a:pt x="5361546" y="856259"/>
                  </a:lnTo>
                  <a:lnTo>
                    <a:pt x="5361546" y="885558"/>
                  </a:lnTo>
                  <a:lnTo>
                    <a:pt x="5249469" y="922921"/>
                  </a:lnTo>
                  <a:lnTo>
                    <a:pt x="5249469" y="952233"/>
                  </a:lnTo>
                  <a:lnTo>
                    <a:pt x="5249469" y="1075080"/>
                  </a:lnTo>
                  <a:lnTo>
                    <a:pt x="5247068" y="1080973"/>
                  </a:lnTo>
                  <a:lnTo>
                    <a:pt x="5206936" y="1103769"/>
                  </a:lnTo>
                  <a:lnTo>
                    <a:pt x="5151501" y="1116101"/>
                  </a:lnTo>
                  <a:lnTo>
                    <a:pt x="5085702" y="1120394"/>
                  </a:lnTo>
                  <a:lnTo>
                    <a:pt x="5015408" y="1115479"/>
                  </a:lnTo>
                  <a:lnTo>
                    <a:pt x="4964087" y="1103503"/>
                  </a:lnTo>
                  <a:lnTo>
                    <a:pt x="4932629" y="1088644"/>
                  </a:lnTo>
                  <a:lnTo>
                    <a:pt x="4921936" y="1075080"/>
                  </a:lnTo>
                  <a:lnTo>
                    <a:pt x="4921936" y="952233"/>
                  </a:lnTo>
                  <a:lnTo>
                    <a:pt x="5082730" y="1005827"/>
                  </a:lnTo>
                  <a:lnTo>
                    <a:pt x="5084216" y="1006068"/>
                  </a:lnTo>
                  <a:lnTo>
                    <a:pt x="5087188" y="1006068"/>
                  </a:lnTo>
                  <a:lnTo>
                    <a:pt x="5088674" y="1005827"/>
                  </a:lnTo>
                  <a:lnTo>
                    <a:pt x="5173650" y="977506"/>
                  </a:lnTo>
                  <a:lnTo>
                    <a:pt x="5249469" y="952233"/>
                  </a:lnTo>
                  <a:lnTo>
                    <a:pt x="5249469" y="922921"/>
                  </a:lnTo>
                  <a:lnTo>
                    <a:pt x="5085702" y="977506"/>
                  </a:lnTo>
                  <a:lnTo>
                    <a:pt x="5009883" y="952233"/>
                  </a:lnTo>
                  <a:lnTo>
                    <a:pt x="4809858" y="885558"/>
                  </a:lnTo>
                  <a:lnTo>
                    <a:pt x="5085702" y="793623"/>
                  </a:lnTo>
                  <a:lnTo>
                    <a:pt x="5361546" y="885558"/>
                  </a:lnTo>
                  <a:lnTo>
                    <a:pt x="5361546" y="856259"/>
                  </a:lnTo>
                  <a:lnTo>
                    <a:pt x="5173650" y="793623"/>
                  </a:lnTo>
                  <a:lnTo>
                    <a:pt x="5087239" y="764819"/>
                  </a:lnTo>
                  <a:lnTo>
                    <a:pt x="5084153" y="764819"/>
                  </a:lnTo>
                  <a:lnTo>
                    <a:pt x="4755832" y="874268"/>
                  </a:lnTo>
                  <a:lnTo>
                    <a:pt x="4751997" y="879576"/>
                  </a:lnTo>
                  <a:lnTo>
                    <a:pt x="4751997" y="891540"/>
                  </a:lnTo>
                  <a:lnTo>
                    <a:pt x="4755832" y="896861"/>
                  </a:lnTo>
                  <a:lnTo>
                    <a:pt x="4894135" y="942962"/>
                  </a:lnTo>
                  <a:lnTo>
                    <a:pt x="4894135" y="1075080"/>
                  </a:lnTo>
                  <a:lnTo>
                    <a:pt x="4934153" y="1121549"/>
                  </a:lnTo>
                  <a:lnTo>
                    <a:pt x="4977155" y="1136281"/>
                  </a:lnTo>
                  <a:lnTo>
                    <a:pt x="5029225" y="1145197"/>
                  </a:lnTo>
                  <a:lnTo>
                    <a:pt x="5085702" y="1148194"/>
                  </a:lnTo>
                  <a:lnTo>
                    <a:pt x="5142192" y="1145197"/>
                  </a:lnTo>
                  <a:lnTo>
                    <a:pt x="5194262" y="1136281"/>
                  </a:lnTo>
                  <a:lnTo>
                    <a:pt x="5237264" y="1121549"/>
                  </a:lnTo>
                  <a:lnTo>
                    <a:pt x="5238915" y="1120394"/>
                  </a:lnTo>
                  <a:lnTo>
                    <a:pt x="5266487" y="1101115"/>
                  </a:lnTo>
                  <a:lnTo>
                    <a:pt x="5277269" y="1075080"/>
                  </a:lnTo>
                  <a:lnTo>
                    <a:pt x="5277269" y="952233"/>
                  </a:lnTo>
                  <a:lnTo>
                    <a:pt x="5277269" y="942962"/>
                  </a:lnTo>
                  <a:lnTo>
                    <a:pt x="5344223" y="920648"/>
                  </a:lnTo>
                  <a:lnTo>
                    <a:pt x="5344223" y="1007351"/>
                  </a:lnTo>
                  <a:lnTo>
                    <a:pt x="5331358" y="1028382"/>
                  </a:lnTo>
                  <a:lnTo>
                    <a:pt x="5324233" y="1057948"/>
                  </a:lnTo>
                  <a:lnTo>
                    <a:pt x="5321185" y="1088021"/>
                  </a:lnTo>
                  <a:lnTo>
                    <a:pt x="5320817" y="1101115"/>
                  </a:lnTo>
                  <a:lnTo>
                    <a:pt x="5320741" y="1103503"/>
                  </a:lnTo>
                  <a:lnTo>
                    <a:pt x="5320627" y="1110881"/>
                  </a:lnTo>
                  <a:lnTo>
                    <a:pt x="5323052" y="1119301"/>
                  </a:lnTo>
                  <a:lnTo>
                    <a:pt x="5323154" y="1119682"/>
                  </a:lnTo>
                  <a:lnTo>
                    <a:pt x="5330647" y="1126553"/>
                  </a:lnTo>
                  <a:lnTo>
                    <a:pt x="5342471" y="1130896"/>
                  </a:lnTo>
                  <a:lnTo>
                    <a:pt x="5358117" y="1132408"/>
                  </a:lnTo>
                  <a:lnTo>
                    <a:pt x="5373776" y="1130896"/>
                  </a:lnTo>
                  <a:lnTo>
                    <a:pt x="5385613" y="1126553"/>
                  </a:lnTo>
                  <a:lnTo>
                    <a:pt x="5393106" y="1119682"/>
                  </a:lnTo>
                  <a:lnTo>
                    <a:pt x="5395633" y="1110881"/>
                  </a:lnTo>
                  <a:lnTo>
                    <a:pt x="5395709" y="1110602"/>
                  </a:lnTo>
                  <a:lnTo>
                    <a:pt x="5395544" y="1104607"/>
                  </a:lnTo>
                  <a:lnTo>
                    <a:pt x="5395087" y="1088644"/>
                  </a:lnTo>
                  <a:lnTo>
                    <a:pt x="5395074" y="1088021"/>
                  </a:lnTo>
                  <a:lnTo>
                    <a:pt x="5392026" y="1057948"/>
                  </a:lnTo>
                  <a:lnTo>
                    <a:pt x="5386781" y="1036205"/>
                  </a:lnTo>
                  <a:lnTo>
                    <a:pt x="5384901" y="1028382"/>
                  </a:lnTo>
                  <a:lnTo>
                    <a:pt x="5372024" y="1007351"/>
                  </a:lnTo>
                  <a:lnTo>
                    <a:pt x="5372024" y="920648"/>
                  </a:lnTo>
                  <a:lnTo>
                    <a:pt x="5372024" y="911377"/>
                  </a:lnTo>
                  <a:lnTo>
                    <a:pt x="5415572" y="896861"/>
                  </a:lnTo>
                  <a:lnTo>
                    <a:pt x="5419395" y="891540"/>
                  </a:lnTo>
                  <a:lnTo>
                    <a:pt x="5419395" y="879576"/>
                  </a:lnTo>
                  <a:close/>
                </a:path>
                <a:path w="5681980" h="1148715">
                  <a:moveTo>
                    <a:pt x="5681865" y="233692"/>
                  </a:moveTo>
                  <a:lnTo>
                    <a:pt x="5678043" y="228384"/>
                  </a:lnTo>
                  <a:lnTo>
                    <a:pt x="5630316" y="212483"/>
                  </a:lnTo>
                  <a:lnTo>
                    <a:pt x="5630316" y="457885"/>
                  </a:lnTo>
                  <a:lnTo>
                    <a:pt x="5629999" y="457885"/>
                  </a:lnTo>
                  <a:lnTo>
                    <a:pt x="5627954" y="458304"/>
                  </a:lnTo>
                  <a:lnTo>
                    <a:pt x="5624652" y="458724"/>
                  </a:lnTo>
                  <a:lnTo>
                    <a:pt x="5616524" y="458724"/>
                  </a:lnTo>
                  <a:lnTo>
                    <a:pt x="5613222" y="458304"/>
                  </a:lnTo>
                  <a:lnTo>
                    <a:pt x="5611177" y="457885"/>
                  </a:lnTo>
                  <a:lnTo>
                    <a:pt x="5610860" y="457885"/>
                  </a:lnTo>
                  <a:lnTo>
                    <a:pt x="5612028" y="435343"/>
                  </a:lnTo>
                  <a:lnTo>
                    <a:pt x="5612041" y="435076"/>
                  </a:lnTo>
                  <a:lnTo>
                    <a:pt x="5614340" y="416115"/>
                  </a:lnTo>
                  <a:lnTo>
                    <a:pt x="5617349" y="401129"/>
                  </a:lnTo>
                  <a:lnTo>
                    <a:pt x="5620588" y="390321"/>
                  </a:lnTo>
                  <a:lnTo>
                    <a:pt x="5623826" y="401129"/>
                  </a:lnTo>
                  <a:lnTo>
                    <a:pt x="5626824" y="416115"/>
                  </a:lnTo>
                  <a:lnTo>
                    <a:pt x="5629135" y="435076"/>
                  </a:lnTo>
                  <a:lnTo>
                    <a:pt x="5630176" y="455231"/>
                  </a:lnTo>
                  <a:lnTo>
                    <a:pt x="5630303" y="457619"/>
                  </a:lnTo>
                  <a:lnTo>
                    <a:pt x="5630316" y="457885"/>
                  </a:lnTo>
                  <a:lnTo>
                    <a:pt x="5630316" y="212483"/>
                  </a:lnTo>
                  <a:lnTo>
                    <a:pt x="5624017" y="210375"/>
                  </a:lnTo>
                  <a:lnTo>
                    <a:pt x="5624017" y="239674"/>
                  </a:lnTo>
                  <a:lnTo>
                    <a:pt x="5511939" y="277037"/>
                  </a:lnTo>
                  <a:lnTo>
                    <a:pt x="5511939" y="306349"/>
                  </a:lnTo>
                  <a:lnTo>
                    <a:pt x="5511939" y="429196"/>
                  </a:lnTo>
                  <a:lnTo>
                    <a:pt x="5509526" y="435076"/>
                  </a:lnTo>
                  <a:lnTo>
                    <a:pt x="5469407" y="457885"/>
                  </a:lnTo>
                  <a:lnTo>
                    <a:pt x="5413972" y="470217"/>
                  </a:lnTo>
                  <a:lnTo>
                    <a:pt x="5348173" y="474510"/>
                  </a:lnTo>
                  <a:lnTo>
                    <a:pt x="5277878" y="469582"/>
                  </a:lnTo>
                  <a:lnTo>
                    <a:pt x="5226545" y="457619"/>
                  </a:lnTo>
                  <a:lnTo>
                    <a:pt x="5195087" y="442760"/>
                  </a:lnTo>
                  <a:lnTo>
                    <a:pt x="5184406" y="429196"/>
                  </a:lnTo>
                  <a:lnTo>
                    <a:pt x="5184406" y="306349"/>
                  </a:lnTo>
                  <a:lnTo>
                    <a:pt x="5345201" y="359943"/>
                  </a:lnTo>
                  <a:lnTo>
                    <a:pt x="5346687" y="360184"/>
                  </a:lnTo>
                  <a:lnTo>
                    <a:pt x="5349659" y="360184"/>
                  </a:lnTo>
                  <a:lnTo>
                    <a:pt x="5351145" y="359943"/>
                  </a:lnTo>
                  <a:lnTo>
                    <a:pt x="5436108" y="331622"/>
                  </a:lnTo>
                  <a:lnTo>
                    <a:pt x="5511939" y="306349"/>
                  </a:lnTo>
                  <a:lnTo>
                    <a:pt x="5511939" y="277037"/>
                  </a:lnTo>
                  <a:lnTo>
                    <a:pt x="5348173" y="331622"/>
                  </a:lnTo>
                  <a:lnTo>
                    <a:pt x="5272354" y="306349"/>
                  </a:lnTo>
                  <a:lnTo>
                    <a:pt x="5072329" y="239674"/>
                  </a:lnTo>
                  <a:lnTo>
                    <a:pt x="5348173" y="147739"/>
                  </a:lnTo>
                  <a:lnTo>
                    <a:pt x="5624017" y="239674"/>
                  </a:lnTo>
                  <a:lnTo>
                    <a:pt x="5624017" y="210375"/>
                  </a:lnTo>
                  <a:lnTo>
                    <a:pt x="5436108" y="147739"/>
                  </a:lnTo>
                  <a:lnTo>
                    <a:pt x="5349710" y="118935"/>
                  </a:lnTo>
                  <a:lnTo>
                    <a:pt x="5346624" y="118935"/>
                  </a:lnTo>
                  <a:lnTo>
                    <a:pt x="5018303" y="228384"/>
                  </a:lnTo>
                  <a:lnTo>
                    <a:pt x="5014468" y="233692"/>
                  </a:lnTo>
                  <a:lnTo>
                    <a:pt x="5014468" y="245656"/>
                  </a:lnTo>
                  <a:lnTo>
                    <a:pt x="5018303" y="250977"/>
                  </a:lnTo>
                  <a:lnTo>
                    <a:pt x="5156606" y="297078"/>
                  </a:lnTo>
                  <a:lnTo>
                    <a:pt x="5156606" y="429196"/>
                  </a:lnTo>
                  <a:lnTo>
                    <a:pt x="5196611" y="475665"/>
                  </a:lnTo>
                  <a:lnTo>
                    <a:pt x="5239613" y="490397"/>
                  </a:lnTo>
                  <a:lnTo>
                    <a:pt x="5291683" y="499313"/>
                  </a:lnTo>
                  <a:lnTo>
                    <a:pt x="5348173" y="502310"/>
                  </a:lnTo>
                  <a:lnTo>
                    <a:pt x="5404650" y="499313"/>
                  </a:lnTo>
                  <a:lnTo>
                    <a:pt x="5456720" y="490397"/>
                  </a:lnTo>
                  <a:lnTo>
                    <a:pt x="5499722" y="475665"/>
                  </a:lnTo>
                  <a:lnTo>
                    <a:pt x="5539740" y="429196"/>
                  </a:lnTo>
                  <a:lnTo>
                    <a:pt x="5539740" y="306349"/>
                  </a:lnTo>
                  <a:lnTo>
                    <a:pt x="5539740" y="297078"/>
                  </a:lnTo>
                  <a:lnTo>
                    <a:pt x="5606694" y="274764"/>
                  </a:lnTo>
                  <a:lnTo>
                    <a:pt x="5606694" y="361467"/>
                  </a:lnTo>
                  <a:lnTo>
                    <a:pt x="5593816" y="382498"/>
                  </a:lnTo>
                  <a:lnTo>
                    <a:pt x="5586692" y="412051"/>
                  </a:lnTo>
                  <a:lnTo>
                    <a:pt x="5583644" y="442125"/>
                  </a:lnTo>
                  <a:lnTo>
                    <a:pt x="5583275" y="455231"/>
                  </a:lnTo>
                  <a:lnTo>
                    <a:pt x="5583212" y="457619"/>
                  </a:lnTo>
                  <a:lnTo>
                    <a:pt x="5583085" y="464997"/>
                  </a:lnTo>
                  <a:lnTo>
                    <a:pt x="5585511" y="473417"/>
                  </a:lnTo>
                  <a:lnTo>
                    <a:pt x="5585612" y="473798"/>
                  </a:lnTo>
                  <a:lnTo>
                    <a:pt x="5593105" y="480656"/>
                  </a:lnTo>
                  <a:lnTo>
                    <a:pt x="5604929" y="485000"/>
                  </a:lnTo>
                  <a:lnTo>
                    <a:pt x="5620588" y="486524"/>
                  </a:lnTo>
                  <a:lnTo>
                    <a:pt x="5636234" y="485000"/>
                  </a:lnTo>
                  <a:lnTo>
                    <a:pt x="5648071" y="480656"/>
                  </a:lnTo>
                  <a:lnTo>
                    <a:pt x="5655564" y="473798"/>
                  </a:lnTo>
                  <a:lnTo>
                    <a:pt x="5658091" y="464997"/>
                  </a:lnTo>
                  <a:lnTo>
                    <a:pt x="5658180" y="464718"/>
                  </a:lnTo>
                  <a:lnTo>
                    <a:pt x="5658002" y="458724"/>
                  </a:lnTo>
                  <a:lnTo>
                    <a:pt x="5657545" y="442760"/>
                  </a:lnTo>
                  <a:lnTo>
                    <a:pt x="5657532" y="442125"/>
                  </a:lnTo>
                  <a:lnTo>
                    <a:pt x="5654484" y="412051"/>
                  </a:lnTo>
                  <a:lnTo>
                    <a:pt x="5649252" y="390321"/>
                  </a:lnTo>
                  <a:lnTo>
                    <a:pt x="5647360" y="382498"/>
                  </a:lnTo>
                  <a:lnTo>
                    <a:pt x="5634494" y="361467"/>
                  </a:lnTo>
                  <a:lnTo>
                    <a:pt x="5634494" y="274764"/>
                  </a:lnTo>
                  <a:lnTo>
                    <a:pt x="5634494" y="265493"/>
                  </a:lnTo>
                  <a:lnTo>
                    <a:pt x="5678043" y="250977"/>
                  </a:lnTo>
                  <a:lnTo>
                    <a:pt x="5681865" y="245656"/>
                  </a:lnTo>
                  <a:lnTo>
                    <a:pt x="5681865" y="233692"/>
                  </a:lnTo>
                  <a:close/>
                </a:path>
              </a:pathLst>
            </a:custGeom>
            <a:solidFill>
              <a:srgbClr val="8DB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A group of people sitting around a round table&#10;&#10;AI-generated content may be incorrect.">
            <a:extLst>
              <a:ext uri="{FF2B5EF4-FFF2-40B4-BE49-F238E27FC236}">
                <a16:creationId xmlns:a16="http://schemas.microsoft.com/office/drawing/2014/main" id="{42B39DF9-7AB5-977C-2D6B-E407CF486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/>
          <a:stretch>
            <a:fillRect/>
          </a:stretch>
        </p:blipFill>
        <p:spPr>
          <a:xfrm>
            <a:off x="1869909" y="2304821"/>
            <a:ext cx="1781924" cy="940029"/>
          </a:xfrm>
          <a:prstGeom prst="rect">
            <a:avLst/>
          </a:prstGeom>
        </p:spPr>
      </p:pic>
      <p:pic>
        <p:nvPicPr>
          <p:cNvPr id="21" name="Picture 20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F9565DE1-D330-F8AF-5D2C-42B266AEE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>
            <a:fillRect/>
          </a:stretch>
        </p:blipFill>
        <p:spPr>
          <a:xfrm>
            <a:off x="4683" y="1301912"/>
            <a:ext cx="1777241" cy="930113"/>
          </a:xfrm>
          <a:prstGeom prst="rect">
            <a:avLst/>
          </a:prstGeom>
        </p:spPr>
      </p:pic>
      <p:pic>
        <p:nvPicPr>
          <p:cNvPr id="23" name="Picture 22" descr="A person standing in front of a crowd of people&#10;&#10;AI-generated content may be incorrect.">
            <a:extLst>
              <a:ext uri="{FF2B5EF4-FFF2-40B4-BE49-F238E27FC236}">
                <a16:creationId xmlns:a16="http://schemas.microsoft.com/office/drawing/2014/main" id="{A7C73B51-B276-08F9-0C33-BA92EE768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8"/>
          <a:stretch>
            <a:fillRect/>
          </a:stretch>
        </p:blipFill>
        <p:spPr>
          <a:xfrm>
            <a:off x="1869909" y="1300927"/>
            <a:ext cx="1781924" cy="930113"/>
          </a:xfrm>
          <a:prstGeom prst="rect">
            <a:avLst/>
          </a:prstGeom>
        </p:spPr>
      </p:pic>
      <p:pic>
        <p:nvPicPr>
          <p:cNvPr id="25" name="Picture 24" descr="A group of people sitting on chairs&#10;&#10;AI-generated content may be incorrect.">
            <a:extLst>
              <a:ext uri="{FF2B5EF4-FFF2-40B4-BE49-F238E27FC236}">
                <a16:creationId xmlns:a16="http://schemas.microsoft.com/office/drawing/2014/main" id="{5A1E5C57-7D05-5B6D-954C-E4A882544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8265"/>
          <a:stretch>
            <a:fillRect/>
          </a:stretch>
        </p:blipFill>
        <p:spPr>
          <a:xfrm>
            <a:off x="0" y="2304821"/>
            <a:ext cx="1785139" cy="941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952AF9-0AF3-C92E-4393-F8BAFBD10FBC}"/>
              </a:ext>
            </a:extLst>
          </p:cNvPr>
          <p:cNvSpPr txBox="1"/>
          <p:nvPr/>
        </p:nvSpPr>
        <p:spPr>
          <a:xfrm>
            <a:off x="3667867" y="1376769"/>
            <a:ext cx="15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[Session title]</a:t>
            </a:r>
          </a:p>
          <a:p>
            <a:pPr algn="l"/>
            <a:r>
              <a:rPr lang="en-GB" sz="8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[Speaker name/ Title / Business]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43CC30CB-E75A-6BAA-ADCC-777975310C33}"/>
              </a:ext>
            </a:extLst>
          </p:cNvPr>
          <p:cNvSpPr txBox="1"/>
          <p:nvPr/>
        </p:nvSpPr>
        <p:spPr>
          <a:xfrm>
            <a:off x="3749498" y="2064245"/>
            <a:ext cx="1952802" cy="114646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JOIN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sz="700" b="1" spc="13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CONVERSATION</a:t>
            </a:r>
            <a:r>
              <a:rPr lang="en-GB" sz="700" b="1" spc="-10" dirty="0">
                <a:solidFill>
                  <a:srgbClr val="4D4D4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GB" sz="700" b="1" spc="-10" dirty="0">
                <a:solidFill>
                  <a:srgbClr val="4D4D4F"/>
                </a:solidFill>
                <a:latin typeface="Arial"/>
                <a:cs typeface="Arial"/>
              </a:rPr>
              <a:t>#DevelopConf</a:t>
            </a:r>
            <a:endParaRPr sz="600" dirty="0">
              <a:latin typeface="Arial"/>
              <a:cs typeface="Arial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spc="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r>
              <a:rPr sz="700" spc="325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endParaRPr lang="en-GB" sz="700" spc="325" dirty="0">
              <a:solidFill>
                <a:srgbClr val="4D4D4F"/>
              </a:solidFill>
              <a:latin typeface="Verdana"/>
              <a:cs typeface="Verdana"/>
            </a:endParaRPr>
          </a:p>
          <a:p>
            <a:pPr marL="201930" marR="5080">
              <a:lnSpc>
                <a:spcPct val="150000"/>
              </a:lnSpc>
              <a:spcBef>
                <a:spcPts val="60"/>
              </a:spcBef>
            </a:pPr>
            <a:r>
              <a:rPr sz="700" dirty="0">
                <a:solidFill>
                  <a:srgbClr val="4D4D4F"/>
                </a:solidFill>
                <a:latin typeface="Verdana"/>
                <a:cs typeface="Verdana"/>
              </a:rPr>
              <a:t>Develop</a:t>
            </a:r>
            <a:r>
              <a:rPr lang="en-GB" sz="7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Conference</a:t>
            </a:r>
            <a:endParaRPr sz="700" dirty="0">
              <a:latin typeface="Verdana"/>
              <a:cs typeface="Verdana"/>
            </a:endParaRPr>
          </a:p>
          <a:p>
            <a:pPr marL="201930" marR="497840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-1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</a:t>
            </a:r>
            <a:endParaRPr sz="700" dirty="0">
              <a:latin typeface="Verdana"/>
              <a:cs typeface="Verdana"/>
            </a:endParaRPr>
          </a:p>
          <a:p>
            <a:pPr marL="201930" marR="167005">
              <a:lnSpc>
                <a:spcPct val="150000"/>
              </a:lnSpc>
            </a:pP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r>
              <a:rPr sz="700" spc="500" dirty="0">
                <a:solidFill>
                  <a:srgbClr val="4D4D4F"/>
                </a:solidFill>
                <a:latin typeface="Verdana"/>
                <a:cs typeface="Verdana"/>
              </a:rPr>
              <a:t> </a:t>
            </a:r>
            <a:r>
              <a:rPr sz="700" spc="-10" dirty="0" err="1">
                <a:solidFill>
                  <a:srgbClr val="4D4D4F"/>
                </a:solidFill>
                <a:latin typeface="Verdana"/>
                <a:cs typeface="Verdana"/>
              </a:rPr>
              <a:t>DevelopConference</a:t>
            </a:r>
            <a:endParaRPr lang="en-GB" sz="700" spc="-10" dirty="0">
              <a:solidFill>
                <a:srgbClr val="4D4D4F"/>
              </a:solidFill>
              <a:latin typeface="Verdana"/>
              <a:cs typeface="Verdana"/>
            </a:endParaRPr>
          </a:p>
        </p:txBody>
      </p:sp>
      <p:pic>
        <p:nvPicPr>
          <p:cNvPr id="20" name="Picture 19" descr="A group of icons in a circle&#10;&#10;AI-generated content may be incorrect.">
            <a:extLst>
              <a:ext uri="{FF2B5EF4-FFF2-40B4-BE49-F238E27FC236}">
                <a16:creationId xmlns:a16="http://schemas.microsoft.com/office/drawing/2014/main" id="{184BD29B-49CF-8A9A-70BF-0527D72F7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5" y="2282479"/>
            <a:ext cx="183146" cy="9401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237</Words>
  <Application>Microsoft Office PowerPoint</Application>
  <PresentationFormat>Custom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Bergen Mono</vt:lpstr>
      <vt:lpstr>Bergen Mono Semi Bold</vt:lpstr>
      <vt:lpstr>Verdana</vt:lpstr>
      <vt:lpstr>Office Theme</vt:lpstr>
      <vt:lpstr>14-16 July 2026</vt:lpstr>
      <vt:lpstr>PowerPoint Presentation</vt:lpstr>
      <vt:lpstr>Audio:Day</vt:lpstr>
      <vt:lpstr>PowerPoint Presentation</vt:lpstr>
      <vt:lpstr>PowerPoint Presentation</vt:lpstr>
      <vt:lpstr>PowerPoint Presentation</vt:lpstr>
      <vt:lpstr>Mobile:Day</vt:lpstr>
      <vt:lpstr>PowerPoint Presentation</vt:lpstr>
      <vt:lpstr>PowerPoint Presentation</vt:lpstr>
      <vt:lpstr>PowerPoint Presentation</vt:lpstr>
      <vt:lpstr>Performance:Day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Sarah Colby</dc:creator>
  <cp:lastModifiedBy>Sarah Colby</cp:lastModifiedBy>
  <cp:revision>24</cp:revision>
  <dcterms:created xsi:type="dcterms:W3CDTF">2025-10-31T11:34:54Z</dcterms:created>
  <dcterms:modified xsi:type="dcterms:W3CDTF">2026-01-22T12:00:46Z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2025-10-31T00:00:00Z</vt:filetime>
  </property>
  <property fmtid="{D5CDD505-2E9C-101B-9397-08002B2CF9AE}" pid="3" name="Creator">
    <vt:lpwstr>Adobe InDesign 20.3 (Macintosh)</vt:lpwstr>
  </property>
  <property fmtid="{D5CDD505-2E9C-101B-9397-08002B2CF9AE}" pid="4" name="LastSaved">
    <vt:filetime>2025-10-31T00:00:00Z</vt:filetime>
  </property>
  <property fmtid="{D5CDD505-2E9C-101B-9397-08002B2CF9AE}" pid="5" name="Producer">
    <vt:lpwstr>Adobe PDF Library 17.0</vt:lpwstr>
  </property>
</Properties>
</file>